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37:42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 2685 911 0,'0'0'247'0,"0"0"-114"16,0 0-94-16,0 0 13 15,0 0 39-15,0 0 0 0,38-104-19 16,0 87-24-16,8 11-11 16,2 6-2-16,-4 0-5 15,-4 19-12-15,-4 17 2 16,-10 8-8-16,-8 10 7 16,-11 4-7-16,-7 6-3 15,0-2 0-15,-20 0-2 16,-14-2-5-16,-8-7 3 15,-2-4-3-15,-3-8-2 16,-2-9-3-16,4-8-5 16,5-8 7-16,7-8-1 15,6-6 2-15,7-2 0 16,7 0 2-16,3 0-1 16,8 0-1-16,0 0 0 0,2 0-1 15,0 0-2-15,0 0-3 16,2 0-6-16,29-10 12 15,14-2 4-15,9 2-3 16,-1 2 1-16,-2 4-2 16,-7 4 2-16,-5 0-1 15,-6 0 0-15,-4 0 2 16,-7 0-2-16,-4 0-1 16,-2 4 1-16,-5-2-1 15,-4 1 0-15,-3 0-9 16,-4 0-25-16,0-2-56 0,0 1-74 15,0-2-61 1,0 0-134-16,0 0-242 0</inkml:trace>
  <inkml:trace contextRef="#ctx0" brushRef="#br0" timeOffset="546.16">2501 2825 948 0,'0'0'173'0,"0"0"-96"0,0 0-25 15,0 0 19 1,0 0-10-16,0 0-13 0,10 14 10 16,-10 16 2-16,-3 0-7 15,-8-2-19-15,0-2-8 16,5-6 1-16,-4-5-6 15,6-5-4-15,2-5-3 16,2-2-3-16,0-3-2 16,0 0-3-16,0 0-6 15,0 0-1-15,0 0-3 16,8 0 4-16,13 0 4 16,3-4 0-16,3-4 1 15,2-1-5-15,-1 1 0 16,1 7 1-16,-2-2-1 0,2 3-1 15,-4 0-2-15,-5 0 1 16,-2 4 1-16,-2 11-3 16,-5 0 3-16,-1-1 1 15,-2 3 3-15,-8-1-2 16,0 1-1-16,0 8 3 16,-18 0 2-16,-11 6 1 15,-11 1-2-15,-2 0 1 16,-1-6-3-16,-3-4 3 15,3-6-5-15,5-5 0 16,5-10-18-16,8-1-9 16,8 0-13-16,7-26-43 15,8-16-86-15,2-13-24 0,0 26-77 16,12 3-66 0</inkml:trace>
  <inkml:trace contextRef="#ctx0" brushRef="#br0" timeOffset="885.16">2601 2763 872 0,'0'0'178'15,"0"0"-91"-15,0 0-24 0,0 0 23 16,0 0-34-16,0 0-7 15,0 0 20-15,108-44-10 16,-54 27-12-16,-2-3-5 16,2 2-9-16,-7 0 9 15,-9 4-8-15,-7 6 2 16,-8 5-11-16,-12 1-3 16,-5 2-7-16,-6 0-4 15,0 0-2-15,0 0-5 16,0 0-3-16,0 0-31 15,0 4-44-15,-9 15-33 16,-1 10-54-16,4-19-59 16,6 3-162-16</inkml:trace>
  <inkml:trace contextRef="#ctx0" brushRef="#br0" timeOffset="1714.89">3237 2835 607 0,'0'0'233'16,"0"0"-85"-16,0 0-53 15,0 0 45-15,0 0-32 16,-40 142-31-16,22-99-9 16,5-1 1-16,3-2-18 15,10-6-7-15,0-7-4 16,0-8-14-16,23-7-10 0,6-8-5 15,6-4 1-15,4 0 3 16,1-21 1-16,-1-12-5 16,-1-7-3-16,-5-7-4 15,-8 0 2-15,-4-1-4 16,-11-1 2-16,-7 7 1 16,-3 6-5-16,0 8 7 15,-16 6-2-15,-8 2 4 16,-10 7-3-16,-3 7-1 15,-1 6 3-15,-3 0-5 16,6 0 2-16,1 6-4 16,10 11-2-16,6-1-1 15,2 1-8-15,8 2-31 0,3-1-9 16,5-2-18 0,0 0-39-16,3-4-55 0,30-6-35 15,15-6-36-15,10 0 43 16,7 0 60-16,-1-10-3 15,2-2 19-15,-4-2 114 16,-1 0 35-16,-7 0 66 16,-6 2 14-16,-8 1 4 15,-9 5 43-15,-11 6 7 16,-7 0-30-16,-5 0-24 16,-8 0-12-16,0 3-5 15,-4 25-1-15,-25 10-17 0,-4 6-27 16,2 3-16-1,7-1-1-15,8 0-9 0,10 0-10 16,6-2-10-16,0-8-2 16,15-8-1-16,18-10-2 15,8-12-2-15,3-6 4 16,1 0 1-16,1-26 3 16,4-11 0-16,-4-10-3 15,-5 1 2-15,-12-1-2 16,-10 1 8-16,-10 2 7 15,-9 0-2-15,0 1-12 16,-2 4-6-16,-30 3 0 16,-9 4 0-16,-13 12 0 15,-6 8 0-15,-3 12 0 0,10 0 0 16,13 0 0-16,11 16 0 16,7 7-56-16,2 6-42 15,-5 9-98-15,19-22-110 16,-3-1-287-16</inkml:trace>
  <inkml:trace contextRef="#ctx0" brushRef="#br0" timeOffset="2431.6">1624 3584 763 0,'0'0'214'0,"0"0"-105"16,0 0-3-16,0 0 36 0,0 0-19 16,0 0-21-16,0 0-16 15,-41 0-28-15,70 8-4 16,25 5 13-16,19-1-4 15,22-6-16-15,11-3-14 16,12-3-4-16,3 0-7 16,6 0-3-16,8 0-9 15,15 0-10-15,3 6 0 16,10 1 0-16,0-1 0 16,-3 0 0-16,-8-2 0 15,-14-4 0-15,-22 2 0 0,-16-2 0 16,-15 0 0-16,-17 0 0 15,-14 2 0-15,-10 1 0 16,-7 1 0-16,-6-3 0 16,-2-1 0-16,-5 0 0 15,-6 0 0-15,-3 0 0 16,-3 0 0-16,-6 0 0 16,-1 0 0-16,-3 0 0 15,0 0 0-15,-2 0 0 16,0 0 0-16,0 0 0 15,0 0 0-15,0 0 0 16,0 0 0-16,0 0 0 16,0 0 0-16,0 0 0 15,0 0 0-15,0 0 0 16,0-1-44-16,0-3-238 0,0-3-265 16</inkml:trace>
  <inkml:trace contextRef="#ctx0" brushRef="#br0" timeOffset="3306.47">4444 2912 592 0,'0'0'213'15,"0"0"-114"-15,0 0-5 16,0 0 28-16,0 0-2 16,0 0-22-16,12-14-18 15,-12 14-2-15,0 25-13 0,0 15 4 16,0 14-3-1,0 2-25-15,0-3-17 0,0-9 1 16,0-10-6-16,0-8-1 16,13-10-4-16,-2-8-11 15,5-5-3-15,4-3 3 16,9-3 0-16,5-27 3 16,3-6-6-16,-1-6-6 15,-12 9 5-15,-6 8 1 16,-9 8 0-16,-4 15-2 15,-5 2 1-15,2 0-4 16,0 4-10-16,2 21 0 16,3 4 15-16,4-4 1 15,-2-7 1-15,4-6-1 16,-1-8-1-16,-1-4 1 0,0 0-1 16,2 0 4-16,0-20 5 15,1-14-1-15,-3-10-2 16,-2-6-4-16,-6-3-1 15,-3-3-1-15,0 3-1 16,0 4-10-16,0 13-11 16,0 12-38-16,2 12-32 15,4 9-19-15,5 3-32 16,7 0-29-16,-11 15-93 16,-1-1-34-16</inkml:trace>
  <inkml:trace contextRef="#ctx0" brushRef="#br0" timeOffset="3854.51">5053 2898 349 0,'0'0'323'16,"0"0"-222"-16,0 0-6 15,0 0 76-15,0 0-29 16,-7 125-9-16,-20-82-12 16,-2 1-17-16,5 0-22 15,4-2-29-15,8-4-8 16,12-6-24-16,0-10-10 15,0-3-5-15,17-10-3 16,7-5 0-16,10-4 1 16,1-1 1-16,1-27 8 15,-3-9-7-15,-6-1-3 16,-12 2-1-16,-8 4-1 16,-7 4 5-16,0 6-3 0,0 3 6 15,0 9 6-15,0 3 19 16,0 5 4-16,0 2-12 15,0 0-15-15,0 0-11 16,7 0-6-16,17 0 0 16,8 13 5-16,3 10 1 15,1 2 0-15,-5 4-1 16,-2-2-2-16,-4 0 2 16,-8-3-1-16,-3-8 1 15,-6-3 0-15,-3-7 0 0,-3-5 2 16,-2-1-1-1,0 0 6-15,0 0 4 0,0 0 2 16,0-4-2 0,0-18 2-16,0-6-4 0,2-5-1 15,12-6-6-15,5 3 0 16,0 3-1-16,-1 6-1 16,-1 6-10-16,3 7-31 15,5 5-74-15,6-1-86 16,5 1-89-16,-23 9-104 15,1 0-139-15</inkml:trace>
  <inkml:trace contextRef="#ctx0" brushRef="#br0" timeOffset="4356.32">5788 2985 791 0,'0'0'165'0,"0"0"-115"16,0 0 65-16,0 0 0 15,0 0-15-15,-60 123-17 16,49-95-23-16,4-4-15 15,7-2-22-15,0-4-11 16,0-5-7-16,2-10-3 16,20-3 0-16,3 0 12 15,8-16 10-15,3-15-14 16,2-12-4-16,0-6-4 16,-2-7 2-16,-3-3-1 15,2-9-2-15,-1-11 3 16,1-9-2-16,4-12-1 0,-4-13-1 15,3-9 3-15,-5-10-2 16,-8 2-1-16,-10 17 0 16,-7 28 0-16,-8 36 2 15,0 26 54-15,0 14-7 16,0 4-8-16,0 5-9 16,0 0-12-16,-6 39-16 15,-23 33 1-15,-6 30 19 16,-9 19 5-16,-1 5-3 15,7 2-6-15,3-8-6 16,5-3 8-16,8-5-2 16,9-13 2-16,7-14-13 15,3-13-6-15,3-11 0 16,0-11-3-16,0-12-1 0,0-10-15 16,0-8-12-16,3-8-6 15,5-9-18-15,8-3-57 16,10-9-31-16,-12-12-120 15,1 0-207-15</inkml:trace>
  <inkml:trace contextRef="#ctx0" brushRef="#br0" timeOffset="4694.46">6376 2899 1032 0,'0'0'161'0,"0"0"-119"0,0 0 79 15,0 0 12-15,-122 40-15 16,111-23-47-16,9 0-30 16,2 4-29-16,0 2-6 15,21-1-4-15,13 1-1 16,-3 1 1-16,3-2 0 16,-10 2 0-16,-2 0-1 15,-9 0 3-15,-5-2 8 16,-8 0 29-16,0-2 13 15,0 0 7-15,-25-4-11 16,-6 0-21-16,-9-5-11 16,-3-5-8-16,1-3-10 0,2-3-1 15,2 0-20 1,7 0-25-16,4-2-49 0,5-5-85 16,20 4-138-16,-6 1-167 15</inkml:trace>
  <inkml:trace contextRef="#ctx0" brushRef="#br0" timeOffset="5134.95">4660 3527 322 0,'0'0'869'16,"0"0"-747"-16,0 0-108 16,0 0 18-16,0 0 64 15,0 0 8-15,150 11-11 16,-52-11-17-16,5 0-22 16,1 0-15-16,-4 0-9 15,-9 0 6-15,-3 0-2 16,-10 0-7-16,-11 0 2 15,-9 0-10-15,-12 3-2 16,-11 1-5-16,-10-3 1 16,-9 2-4-16,-7-3-9 15,-5 2 0-15,-4-2 0 16,2 1 0-16,-2-1 0 16,0 0 0-16,0 0 0 0,0 0 0 15,0 0 0-15,0 0 0 16,0 0 0-16,0 3 0 15,0 5 0-15,-2 2-55 16,-15 6-113-16,9-10-136 16,-2 2-102-16</inkml:trace>
  <inkml:trace contextRef="#ctx0" brushRef="#br0" timeOffset="26508.71">14253 9028 857 0,'0'0'132'0,"0"0"-101"0,0 0-31 16,0 0 0-1,0 0 7-15,2 141 71 0,-2-28 15 16,0 18-31-16,-7 5-23 15,-4-3-16-15,-2 3 4 16,-3-5 5-16,-2-12-1 16,0-12 13-16,5-20-19 15,1-20-9-15,4-22-10 16,3-16-2-16,3-13-3 16,0-11 0-16,2-4 1 15,0-1-1-15,0 0-1 16,0-13-28-16,0-42-52 15,0-31-118-15,0-31-145 0,0-7 117 16,0 68 51 0,-4 10-114-16</inkml:trace>
  <inkml:trace contextRef="#ctx0" brushRef="#br0" timeOffset="33047.5">14282 9047 588 0,'0'0'171'0,"0"0"-120"16,0 0 32-16,0 0 42 15,0 0-12-15,0 0-14 16,0 0-16-16,-10 13-12 16,10-13-16-16,0 0-20 15,0 0-4-15,0 0-9 16,8 0-3-16,15 0 5 15,12-10 4-15,11-5-2 16,12 1-8-16,6 3-6 16,7-2 1-16,6 1-2 0,-2 3-3 15,8 1-1-15,6-1 1 16,13-1-1-16,12 0-1 16,9 2 2-16,12-5-4 15,8 0 1-15,11-3-4 16,4-2 1-16,4 0 5 15,2-3 4-15,-2 6 3 16,0-3-10-16,6 1 11 16,3 0-11-16,1 1 6 15,3 2-10-15,2 0-2 16,-1 4 2-16,2-2 2 0,2-2 2 16,-6 1 4-1,-4 1-3-15,-1 2-1 0,-5 3 1 16,-2-4 0-1,-4 3-5-15,-5-2-1 0,-3 0-1 16,-6 5 1-16,-3 0 1 16,-6 4 1-16,-3 1 0 15,0 0 2-15,-1 0-1 16,2 0 2-16,8 0-1 16,2-2 2-16,3-5-5 15,-3 3-1-15,0-2 0 16,-5 0-1-16,0 4 1 15,-6 0 2-15,-5 0-1 16,-5 2 1-16,1 0-2 16,-3-2 2-16,0-4 2 0,5 1 0 15,6-6-1 1,6 1 4-16,1 0-6 0,-3-4-1 16,-1-2-2-16,4 0 3 15,3-2 1-15,1 2 3 16,-1 4 2-16,-1-2 5 15,-4 3-1-15,-3 2-4 16,4 0 1-16,-2 4-1 16,4-1 3-16,-1 0-7 15,-4 0 1-15,-1 0-3 0,1-1 1 16,0 3-1 0,-1 3 1-16,-4 1-1 0,0 0 1 15,4 0 1-15,-4 0-1 16,4 0 2-16,2 0-1 15,0 0 3-15,0 4-5 16,-8 1-3-16,-2 1 0 16,0-3 2-16,5 0-1 15,1 0 3-15,4-1-2 16,2-1 2-16,-2 2-1 16,0-1 1-16,-4 2 0 15,2-4 0-15,4 0 3 16,0 0 0-16,1 0-4 15,-2 0-1-15,-4-9-5 16,-1 0 6-16,-1-4 0 0,-1 2-1 16,-7-3 1-16,-5 2 1 15,-7-2 2-15,-10 1-3 16,-8 5 2-16,-14 1 0 16,-13 2-1-16,-14 2 2 15,-7 0-3-15,-8 2 1 16,-5-2-1-16,-2 3 5 15,-4-2 2-15,-5 2 2 16,-7 0-4-16,-6 0-4 16,-5 0 0-16,-2 0 2 15,0 0 1-15,0 0 1 16,0 0-2-16,0 0-2 16,0 0-1-16,0 6 1 15,7 20-1-15,6 13 14 0,1 5 4 16,3 8-14-16,4 8 2 15,-4 6-4-15,-1 12 2 16,-3 13 3-16,-5 11-1 16,-4 12-6-16,-4 7 0 15,0 1 0-15,0-4 0 16,0 0 0-16,-10-2 0 16,4-11 0-16,6-1 0 15,0 5 0-15,0 0 0 16,0 8 0-16,-2-3 0 15,-3-12 0-15,1-12 0 16,2-13 0-16,-3-4 0 16,0-14 0-16,1-10 0 0,0-15 0 15,1-12 0-15,1-10 0 16,0-5 0-16,0-2 0 16,-2-4 0-16,1 2 0 15,-2-3 0-15,-8 0 0 16,-12 0 0-16,-14 0 0 15,-15 0 0-15,-11 0 0 16,-1-3 0-16,-5-3 0 16,-6-1 0-16,-10 1 0 15,-6-2 0-15,-9 0 0 16,-6-2 0-16,-3-1 0 16,-11 4 0-16,-9-1 0 0,-6 3 0 15,-5 1 0-15,-7 0 0 16,-7 3 0-16,0-3 0 15,-3-1 0 1,3 4 0-16,4-5 0 0,-3 0 0 16,-6 1 0-16,1 0 0 15,2 2 0-15,4 0 0 16,5-1 0-16,-1 4 0 16,5 0 0-16,3 0 0 15,4 0 0-15,7 0 0 16,-3 0 0-16,0 4 0 15,-6 2 0-15,-5-1 0 16,-2 6 0-16,-5-1 0 0,1 0 0 16,-2 2 0-1,-6-3 0-15,3 0 0 0,0-2 0 16,2-2 0-16,5 1 0 16,2 0 0-16,2-2 0 15,10 0 0-15,-2-4 0 16,8 0 0-16,5 0 0 15,-6 0 0-15,-4 0 0 16,-8 0 0-16,-5 0 0 16,-5 0 0-16,1 0 0 15,-3 0 0-15,-4 0 0 16,0 0 0-16,2 0 0 16,4 0 0-16,7 0 0 15,3 0 0-15,4 0 0 0,0 0 0 16,4 0 0-16,2 0 0 15,6 0 0-15,-1 0 0 16,-5 0 0-16,0 0 0 16,1 2 0-16,0 3 0 15,4 0 0-15,1 1 0 16,11 0 0-16,8-4 0 16,2 0 0-16,8-2 0 15,-4 0 0-15,3 0 0 16,4 0 0-16,3 0 0 15,4 0 0-15,1 0 0 16,-1 0 0-16,-3 2 0 16,3 0 0-16,-2 0 0 0,0 2 0 15,2-4 0-15,1 2 0 16,1-2 0-16,0 0 0 16,0 0 0-16,1 0 0 15,-1 0 0-15,-4 0 0 16,-5 0 0-16,-1 0 0 15,-1 0 0-15,0 0 0 16,5 0 0-16,-1 0 0 16,-1 0 0-16,-4 2 0 15,-1-2 0-15,3 2 0 16,5-2 0-16,1 0 0 16,3 0 0-16,3 0 0 0,1 0 0 15,2 0 0-15,6 0 0 16,7 0 0-16,7 0 0 15,6 0 0 1,4 0 0-16,2 0 0 0,4 0 0 16,4 2 0-16,6 1 0 15,5-2 0-15,5-1 0 16,4 0 0-16,2 0 0 16,1 0 0-16,0 0 0 15,0 0 0-15,-1 0 0 16,-1 0 0-16,-2 0 0 15,1 0 0-15,3 0 0 16,-4 0 0-16,1 0 0 16,-2 0 0-16,-5 0 0 0,-2 0 0 15,-6 0 0-15,4 0 0 16,-3 0 0-16,3 0 0 16,2 0 0-16,-2 0 0 15,2 0 0-15,-2 0 0 16,-3 0 0-16,3 0 0 15,2 0 0-15,2 0 0 16,3 0 0-16,1 5 0 16,0-3 0-16,6 0 0 15,3 1 0-15,6-3 0 16,1 1 0-16,1-1 0 16,-4 3 0-16,-1-1 0 15,3-2 0-15,-2 2 0 0,6-2 0 16,-1 2 0-16,-1-2 0 15,4 0 0-15,-3 0 0 16,5 0 0-16,0 0 0 16,0 0 0-16,0 0 0 15,0 0 0-15,0 0 0 16,0 0 0-16,0 0 0 16,0 0 0-16,0 0 0 15,0 0 0-15,0 2 0 16,0-2 0-16,0 0 0 15,0 0 0-15,0 0 0 16,-2 0 0-16,2 0 0 16,-4 0 0-16,-8 0 0 15,-5 0 0-15,-8 0 0 16,-6 0 0-16,4 0 0 0,0 0 0 16,5 0 0-16,7 0 0 15,3 2 0-15,3 0 0 16,7-2 0-16,0 0 0 15,2 0 0-15,0 0 0 16,0 0 0-16,0 0 0 16,0 0 0-16,0 0 0 15,0 0 0-15,0 0 0 16,0 0 0-16,0 0 0 16,0 0 0-16,0 0 0 0,0 0 0 15,0 0 0 1,0 0 0-16,0 0 0 0,0 0 0 15,0 0 0-15,0 0 0 16,0 0 0-16,0 0 0 16,0 0 0-16,0 0 0 15,0-16 0-15,0-16 0 16,0-16 0-16,0-9 0 16,4 7 0-16,-2 2 0 15,3 10 0-15,-3 8 0 16,1 12 0-16,-3 8 0 15,0 9 0-15,0 1 0 0,0 0 0 16,0 0 0-16,0 0 0 16,0 0 0-16,0 0 0 15,0 0 0-15,0 0 0 16,0 0 0-16,0 0 0 16,0 0 0-16,0 0 0 15,0 0 0-15,0 0 0 16,0 0 0-16,0 0 0 15,0 0 0-15,0 0 0 16,0 0 0-16,0 0 0 16,0 0 0-16,0 0 0 15,0 0 0-15,0 0-7 16,0 0-224-16,0 0-209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6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61 7507,'0'0'13945,"0"-14"-13392,-1-7-456,1-4 4,9 60 157,10 73 714,9 164 1,-27 63-299,-1-191-687,0-140 31,2 25-689,-2-29 568,0 1 0,1-1-1,-1 1 1,0-1 0,0 0-1,0 1 1,0-1 0,1 1-1,-1-1 1,0 0 0,0 1 0,1-1-1,-1 1 1,0-1 0,1 0-1,-1 0 1,0 1 0,1-1-1,-1 0 1,1 0 0,-1 1-1,0-1 1,1 0 0,-1 0 0,1 0-1,-1 0 1,1 1 0,-1-1-1,1 0 1,-1 0 0,1 0-1,-1 0 1,0 0 0,1 0-1,-1 0 1,1 0 0,-1-1 0,1 1-1,-1 0 1,1 0 0,-1 0-1,0 0 1,1-1 0,-1 1-1,1 0 1,-1 0 0,0-1-1,1 1 1,0-1 0,6-11-3718,-1-13-1730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7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304 1 6707,'0'0'8356,"-24"23"-6867,-80 79-348,2 6 481,91-95-1357,1 1-1,0 1 1,1 0 0,-12 28 0,18-35-174,1 0 0,0 0 0,0 1 0,1-1 0,0 1 0,0-1 0,1 1 0,0-1 0,2 18 0,-1-23-74,0-1 0,0 1 0,1 0 1,-1-1-1,1 1 0,-1 0 1,1-1-1,0 0 0,0 1 0,0-1 1,0 0-1,0 0 0,1 0 1,-1 0-1,1-1 0,-1 1 1,1-1-1,0 1 0,-1-1 0,1 0 1,0 0-1,4 1 0,4 2 23,0-1-1,1-1 1,-1 0-1,19 1 0,-14-2-115,-5 0-293,-1 0-1,1 0 0,-1-2 1,1 1-1,-1-1 0,1-1 1,16-4-1,-26 6 130,-1 0 1,1-1-1,-1 1 1,1 0-1,-1-1 0,1 1 1,-1-1-1,0 1 1,1-1-1,-1 1 0,0-1 1,1 1-1,-1-1 1,0 1-1,1-1 0,-1 1 1,0-1-1,0 0 1,0 1-1,0-2 0,4-11-8684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7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0 303 9412,'0'0'5600,"26"-7"-4575,82-31-497,-103 36-513,0-1 0,0 0 0,0 0 0,0 0 0,-1 0 0,1-1 0,-1 0 0,0 0 0,0 0 0,-1 0 0,1-1 1,-1 0-1,0 1 0,0-1 0,0 0 0,-1 0 0,0-1 0,0 1 0,0 0 0,1-11 0,1 2-6,0-2 19,0 0-1,-2 0 0,0-1 0,0 1 0,-2-20 0,0 35-10,0 0-1,-1 0 1,1 0-1,0 0 1,0 0 0,-1 0-1,1 0 1,0 1-1,-1-1 1,1 0 0,-1 0-1,1 0 1,-1 0-1,0 0 1,1 1 0,-1-1-1,0 0 1,1 1-1,-1-1 1,0 0-1,0 1 1,0-1 0,-1 0-1,-1 0 73,0-1 1,0 1-1,0 0 0,0 0 0,-1 1 0,1-1 1,-6 0-1,5 0-9,0 1 0,1 0 1,-1 0-1,0 0 0,0 1 0,0-1 1,0 1-1,1 0 0,-1 0 1,0 0-1,1 1 0,-1-1 0,1 1 1,-6 3-1,3 2-18,0 0 1,1 1-1,0-1 1,0 1-1,0 0 1,1 1-1,1-1 0,-1 1 1,2-1-1,-1 1 1,-2 17-1,1 4 56,1 1-1,1 37 1,1-51-97,1-9-12,0 0 1,0 0-1,0 1 0,4 15 1,-3-22-9,0 0-1,0 0 1,-1 0-1,1 0 1,1 0 0,-1 0-1,0 0 1,0 0 0,1 0-1,-1-1 1,1 1-1,-1 0 1,1-1 0,0 1-1,0-1 1,0 0 0,0 0-1,0 0 1,0 0 0,0 0-1,0 0 1,3 1-1,4 0 19,0 0 0,1 0 0,-1-1 0,0 0 0,1 0 0,-1-1 0,1-1 0,-1 0 0,0 0 0,1 0 0,-1-1 0,0-1 0,0 0 0,0 0 0,0 0 0,-1-1 0,16-10 0,-4-3 16,0-1 1,-2-1-1,0 0 0,-1-1 1,-1-1-1,-1-1 0,16-31 1,-31 52 222,0 3-201,0 5-12,0 6 59,0 0-1,1 0 1,0 0-1,7 25 0,-8-35-96,1 0-1,0-1 0,0 1 0,0-1 0,1 1 0,-1-1 0,0 1 1,1-1-1,0 0 0,-1 0 0,1 1 0,0-1 0,0-1 0,1 1 0,-1 0 1,0 0-1,0-1 0,1 1 0,-1-1 0,1 0 0,-1 0 0,1 0 1,0 0-1,-1 0 0,1-1 0,0 1 0,0-1 0,-1 1 0,6-1 1,-4 0 27,1 0 0,-1 0 1,0 0-1,0-1 0,0 0 1,0 1-1,0-1 0,0-1 1,0 1-1,0 0 0,0-1 1,-1 0-1,1 0 0,0 0 1,-1 0-1,0-1 0,1 0 1,-1 1-1,0-1 0,0 0 1,-1 0-1,1-1 1,-1 1-1,1 0 0,-1-1 1,0 0-1,0 1 0,-1-1 1,1 0-1,-1 0 0,1-5 1,5-33 1226,-6 35 629,-1 31-1394,3 581-350,-2-590-140,-2-1 0,0 1 0,-1 0 0,0-1-1,-1 1 1,-1-1 0,-5 15 0,5-21 3,1-1 0,-1 0 0,0-1 0,0 1 0,-1-1 0,0 1 1,0-1-1,-1-1 0,0 1 0,1-1 0,-2 0 0,1 0 0,-1-1 0,1 0 0,-9 4 1,-5 1 7,0-1 0,-1-1 1,0-1-1,0-1 0,-28 4 1,-17-5-2470,64-20-3983,2-7-758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8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9188,'0'0'4114,"-8"32"-3004,2-11-828,2-8-74,1 1 1,0-1 0,0 1 0,0 27 0,3-33-90,1 0 0,0-1 0,0 1-1,1 0 1,0-1 0,0 1 0,1-1 0,0 0-1,0 1 1,0-1 0,1-1 0,0 1-1,1 0 1,5 5 0,54 66 1040,95 151 0,-138-192-866,-2 0-1,-1 1 1,-2 1-1,-2 0 1,-1 1-1,-2 1 1,6 46-1,-10-13 366,-4 140-1,-6-192-439,0 0-1,-1 0 0,-1-1 0,-1 1 0,0-1 0,-2 0 0,-1-1 1,-1 0-1,0 0 0,-1-1 0,-1 0 0,-1-1 0,-1-1 0,0 0 0,-2 0 1,1-2-1,-36 27 0,48-39-171,-10 1 108,12-4-311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49:26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10496 8388 789 0,'0'0'117'0,"131"-119"-99"15,-41 74-8-15,16 2 56 16,14 5 20-16,15 2 1 15,27 10-7-15,25 8-16 16,40 8 9-16,26 10-19 16,9 0-32-16,-6 26-14 15,-24 31-4-15,-27 29 6 16,-29 25 1-16,-22 26-2 0,-22 17 3 16,-26 13-2-16,-23 1-1 15,-21 1-8 1,-22 4 3-16,-13 8 3 0,-18 0 43 15,-9-4 6-15,0-1-32 16,-29-16-7-16,-18-5-1 16,-19-12 3-16,-21-11-8 15,-27-10 0-15,-20-10 5 16,-17-15 3-16,-17-17-15 16,-15-13 2-16,-19-16 0 15,-23-18 0-15,-15-26-1 16,-24-7-2-16,-8-40 4 0,3-42-7 15,6-34-6 1,22-32-4-16,19-26 9 0,30-9 2 16,30 5 2-16,32 14 1 15,36 10 1-15,32 11-5 16,35 1 0-16,27-1 4 16,14-5-4-16,46-5-4 15,29-1 1-15,22-4-1 16,16 12-2-16,12 17 2 15,-4 23 2-15,0 28-2 16,-11 22 2-16,-6 12 1 16,-11 11 0-16,-16 8 1 15,-10 4 0-15,-21 7 0 16,-18 4 1-16,-17 3-1 0,-17 6 1 16,-5 0 0-16,-3 1-1 15,0-2 8-15,0-1 3 16,0 3-1-16,0 0 1 15,0 0 1-15,0 0-1 16,0 0-6-16,0-1-1 16,0 1-3-16,0 0 1 15,0 0 0-15,0 0-2 16,0 0 0-16,0 0-1 16,0 0 1-16,0 0 0 15,0 0 1-15,0 0-1 16,0 0 1-16,0 0-1 15,0 0 0-15,0 0 0 0,0 0 0 16,0 0-25-16,0 0-39 16,0 0-34-16,0 0-53 15,2 20-53-15,2-7-2 16,6 5-155-16</inkml:trace>
  <inkml:trace contextRef="#ctx0" brushRef="#br0" timeOffset="942.54">10848 10989 759 0,'0'0'264'15,"0"0"-136"-15,0 0-88 16,0 0-9-16,0 0 19 16,0 0-13-16,2 125 22 15,-13-40 16-15,0 3-38 16,2-3-1-16,2-1 4 15,1-1-6-15,-3-10-7 16,2-2 4-16,-2-7 2 16,3-13-2-16,1-8-12 15,3-13-8-15,0-10-5 0,2-10-5 16,0-3 0-16,0-6 2 16,0-1-3-16,0 0-19 15,0 0-31-15,0 0-26 16,0 0-36-16,-3 0-52 15,1 0-77-15,-3 0-106 16</inkml:trace>
  <inkml:trace contextRef="#ctx0" brushRef="#br0" timeOffset="1282.3">10561 11812 863 0,'0'0'154'16,"0"0"-133"-16,0 0-18 15,0 127 34-15,0-69 46 16,6 1-3-16,3-6-10 16,5-4-9-16,1-7-18 15,1-8-13-15,-1-10-15 16,1-10 9-16,-3-8-3 15,3-6 14-15,3-4 12 16,4-26-8-16,2-12-10 16,-3-4-12-16,-4 2-12 15,-2-3 2-15,-8 3-7 16,3 2-15-16,3 0-46 0,8 4-31 16,10 11-62-16,-19 21-99 15,0 6-204-15</inkml:trace>
  <inkml:trace contextRef="#ctx0" brushRef="#br0" timeOffset="2644.1">9553 12832 885 0,'0'0'180'0,"0"0"-145"16,0 0-33-16,-27 140 17 15,12-73 31-15,1-4 13 16,1-3-2-16,5-10-13 16,0-9-7-16,6-16-18 15,2-12-12-15,0-10-7 16,0-3-2-16,-2 0 12 15,0-29 8-15,0-22-5 16,0-22-17-16,2-12-1 16,0-12 1-16,2-6 0 15,18-4 0-15,7 9 0 16,4 12 0-16,5 22 0 0,1 21 1 16,-1 19 0-16,-1 18-2 15,-4 6-5-15,-2 3 4 16,-4 32 2-16,-11 18 10 15,-12 12 2-15,-2 16 3 16,-22 1-8-16,-26-1-3 16,-9-6-4-16,-5-6 0 15,2-13-5-15,6-12 4 16,14-14 0-16,16-14 1 16,10-7 3-16,11-9-2 15,3 1-1-15,0-1-5 16,0 0-1-16,0 2-5 0,19 4 4 15,16 4 7 1,7-3 12-16,5-2-3 0,2 1-7 16,-2-4-2-16,-5 0-1 15,3-2-21-15,-5 0-32 16,0 0-73-16,-2 0-89 16,-31 0-82-16,-5 0-163 15</inkml:trace>
  <inkml:trace contextRef="#ctx0" brushRef="#br0" timeOffset="3328.18">10035 13183 574 0,'0'0'115'0,"0"0"-37"16,0 0-28-16,0 0 40 0,131-55-12 16,-108 17-31-1,-8-5-24-15,-8-1-7 0,-7 3-1 16,0 5-1-16,-7 6-8 15,-11 12 4-15,0 5 22 16,1 9 15-16,1 4 15 16,1 0-37-16,-3 11-11 15,-1 25-9-15,4 9-2 16,7 8-3-16,5-5 0 16,3-5 0-16,0-10 0 15,18-9-2-15,13-7 2 16,4-11 5-16,10-6 14 15,4-3-5-15,9-30-14 0,-2-4-4 16,-5-3-11-16,-11 6 11 16,-13 10 4-16,-12 9 0 15,-7 13 0-15,-8 2-3 16,0 0 3-16,0 13 11 16,0 18-10-16,0 4 23 15,0-1-13-15,0-9-11 16,13-6 0-16,7-7-1 15,4-6 2-15,7-6 4 16,0 0 19-16,1 0-8 16,-1-20-9-16,-5-8 0 15,-1-4-1-15,-2-5-5 0,-8 4-1 16,-1 5 3-16,-8 4-1 16,-2 8 0-16,-1 0-2 15,-1 8 1-15,0 2-2 16,-2 6 1-16,5 0-5 15,2 0-6-15,6 0 1 16,5 0 7-16,1 6-6 16,2 13 2-16,-5 8-13 15,-1-1 12-15,-7 0 3 16,2-2 4-16,-4 0 1 16,-1-2 0-16,-5-2 2 15,0-2 4-15,0-5-5 0,0-4-1 16,0-3-10-16,0-6-40 15,0 0-56-15,0 0-98 16,0-17-160-16</inkml:trace>
  <inkml:trace contextRef="#ctx0" brushRef="#br0" timeOffset="3493.62">10997 12664 1028 0,'0'0'230'0,"0"0"-230"16,0 0-4-16,0 0-36 16,0 0 0-16,0 0-42 0,14-13 60 15,-10 21-90 1,1-1-131-16</inkml:trace>
  <inkml:trace contextRef="#ctx0" brushRef="#br0" timeOffset="4190.04">11207 13094 745 0,'0'0'111'0,"0"0"-99"16,0 0 3-16,0 0 52 15,0 0-3-15,54-118-21 0,-54 86 11 16,0 10-20-16,0 6-6 16,0 10-1-16,-6 3 11 15,-7 3 0-15,-7 3-27 16,-4 25-11-16,-1 10-1 16,5 4 1-16,9-4 6 15,11-8 0-15,0-2-2 16,0-8 1-16,18-5 26 15,11-10-7-15,6-5 0 16,8 0 0-16,5-22-10 16,2-11-12-16,-6-9-2 15,-5 5-5-15,-16 7 2 0,-9 12 1 16,-9 9 2 0,-5 8 3-16,0 1 4 0,0 0 12 15,0 0 16-15,0 6-17 16,0 18-18-16,0 6 0 15,0-1 0-15,0-4-1 16,6-7-1-16,19-5 1 16,4-2 1-16,0-7-3 15,0-4 2-15,-7 0-1 16,0 0-8-16,-8 0 1 16,-6 0 2-16,-3 0-5 15,-3 0 7-15,-2 0 4 0,0 0-3 16,2 0-4-1,2 0 0-15,6 0 8 0,5-4 1 16,6-14 16-16,1-10 16 16,-3-10 8-16,0-8 1 15,-8 0 3-15,-7 1 13 16,-4-1 13-16,0 4-34 16,0 1-14-16,-4 2-13 15,-3 11-10-15,3 8-4 16,4 10-54-16,0 10-91 15,13 0-154-15,7 0-415 16</inkml:trace>
  <inkml:trace contextRef="#ctx0" brushRef="#br0" timeOffset="5484.23">9752 13676 351 0,'0'0'398'0,"0"0"-242"16,0 0-63-16,0 0-31 16,0 0 34-16,0 0-13 0,0 0-37 15,-18 110 21-15,9-32 15 16,3 2-47-16,-2-8-23 15,6-10-5-15,2-9-4 16,0-15-3-16,0-12-16 16,0-13-90-16,2-13-103 15,3-7-199-15</inkml:trace>
  <inkml:trace contextRef="#ctx0" brushRef="#br0" timeOffset="5663.76">9531 13790 915 0,'0'0'190'0,"0"0"-172"16,0 0-18-16,0 0 0 15,140-110 6-15,-63 83 20 16,-4 0-12-16,-2 3-14 16,-9 9-4-16,-12 11-90 15,-46 4-198-15,-4 0-346 16</inkml:trace>
  <inkml:trace contextRef="#ctx0" brushRef="#br0" timeOffset="5947.12">9553 14087 779 0,'0'0'131'0,"0"0"-120"15,0 0-11-15,121 10 57 16,-53-27 2-16,2 3 14 15,-5 3-12-15,-1 4-16 16,-6 6-3-16,-3 1-20 16,-10 0-13-16,-7 0 0 15,-9 14-1-15,-11 2 15 16,-7 2 0-16,-9 2-2 16,-2 6-8-16,0 2-11 0,-2 2-2 15,-20-4-32 1,-2-6-37-16,3-7-55 0,7-13-33 15,12 0-38-15,2-13-129 16</inkml:trace>
  <inkml:trace contextRef="#ctx0" brushRef="#br0" timeOffset="6320.69">10235 13840 681 0,'0'0'239'16,"0"0"-177"-16,0 0-61 15,0 0-1-15,0 0 0 16,99 108 9-16,-78-76 26 16,2 0-1-16,-1-1-11 15,-2-5-6-15,-2-4-13 0,-3-6-3 16,-5-4 1 0,-4-7-1-16,-4-2-1 0,1-3-8 15,-1 0 8-15,2-12 6 16,6-16 0-16,0-11-6 15,3 7 2-15,-1 2-2 16,-3 12 4-16,-3 7 10 16,4 4 4-16,-2 5-11 15,5 2-3-15,6 0 0 16,0 2 6-16,1 20 8 16,-1 4-7-16,-2-2-11 15,-1 2 0-15,1-5 0 0,6-7-19 16,2-6-33-16,6-8-52 15,-18 0-83-15,-2 0-31 16</inkml:trace>
  <inkml:trace contextRef="#ctx0" brushRef="#br0" timeOffset="6754.9">11049 13847 795 0,'0'0'206'16,"0"0"-164"-16,0 0-19 15,0 0 52-15,0 0-7 16,-139 37 17-16,112 1-21 16,6 2-23-16,9 5-27 15,10-1-10-15,2-4-4 16,0-7 0-16,14-10 0 0,13-9 0 16,4-11-2-16,4-3-5 15,3-15-5-15,2-25 1 16,0-17-4-16,-4-5 2 15,-9-6 11-15,-6 0 1 16,-7 0 1-16,-9 4 2 16,-5 10 7-16,0 9 27 15,0 15 13-15,0 14 20 16,0 12 13-16,0 4-20 16,0 0-14-16,0 0-16 15,0 18-27-15,-3 28-2 0,-1 19-3 16,-5 13 1-1,6-4-1-15,1-1 0 0,2-10-1 16,0-14 1-16,0-14-43 16,0-8-56-16,14-19-48 15,10-8-52-15,3 0-59 16,-15-20 6-16,-2-3-119 16</inkml:trace>
  <inkml:trace contextRef="#ctx0" brushRef="#br0" timeOffset="6905.54">11323 13990 92 0,'0'0'497'0,"0"0"-235"15,0 0-36-15,0 0-137 16,0 0-56-16,0 0-3 16,6 54-2-16,-14-37-9 15,6-7-11-15,2-7-6 0,0-3-2 16,0 0-70 0,0-13-72-16,6-24 16 0,1 15-135 15,-1-2-177-15</inkml:trace>
  <inkml:trace contextRef="#ctx0" brushRef="#br0" timeOffset="7527.67">11371 13818 697 0,'0'0'101'15,"0"0"-93"-15,0 0-3 16,0 0 21-16,0 0 38 16,133 100 52-16,-110-72 9 15,-2-2-36-15,-6-4-47 0,-4-4-9 16,-2-6-26-1,-2-3-5-15,-5-9-2 0,0 0-6 16,3 0-24-16,0-17 11 16,3-9 17-16,3-2-2 15,1 5 1-15,-4 6-6 16,-1 3-9-16,-1 10 14 16,0 0-1-16,-2 4-1 15,7 0-9-15,5 0 15 16,5 0 0-16,8 0 0 15,7 0-11-15,2 0-53 16,7-9 3-16,2-12 0 16,-3-5-31-16,-4 0 16 0,-11 2 50 15,-11 4 24 1,-9 4 2-16,-9 5 22 0,0 5 71 16,0 6 23-16,0 0 9 15,-18 0-54-15,-4 31-45 16,1 17-2-16,6 15 0 15,11 12-9-15,4 10-9 16,0-1-2-16,24-2-1 16,5-2 6-16,7-1 17 15,-2 2 9-15,-3 4 34 16,-10-9 10-16,-7-7-32 16,-14-14-37-16,0-6-3 15,-29-8-6-15,-31-10-1 16,-21-7-32-16,-10-15-21 0,-5-9 29 15,7 0 24-15,12-11 3 16,23-19 16-16,25-15 10 16,27-9-16-16,6-10-13 15,54-10-6-15,27-6-6 16,15 3 3-16,12 10-37 16,1 8-85-16,-70 47-136 15,-12 8-316-15</inkml:trace>
  <inkml:trace contextRef="#ctx0" brushRef="#br0" timeOffset="8982.14">9418 14680 724 0,'0'0'252'0,"0"0"-174"15,0 0-76-15,15 135 31 16,-15-28 42-16,-11 14 5 16,-9-5 7-16,0 1-5 15,4-19-25-15,5-14-17 16,9-18-30-16,2-19-8 16,0-21-2-16,22-26-79 15,14 0-74-15,2-45-2 16,-5-19-3-16,-4-6-36 15,-20 4 48-15,-9 7 53 0,-7 15 93 16,-28 13 25-16,-8 9 120 16,3 12 41-16,7 0-6 15,8 3-59-15,14 6-34 16,7-2-4-16,4 1-29 16,0-7-54-16,24 1 0 15,25-2 0-15,14 6 9 16,8 4 2-16,3 0-4 15,-1 9-5-15,-7 13 1 16,-5 1-3-16,-14-5 0 16,-12-9 0-16,-10 0 0 15,-14-5 0-15,-7-4-8 0,-4 0-7 16,0-8 15 0,0-20 4-16,-19-10-4 0,-4-1 3 15,3 1 8-15,0 0-11 16,11 5 0-16,5 0-2 15,4 7-18-15,2-3-40 16,29 8-10-16,12 0 1 16,10 8 2-16,-2 3 21 15,3 6 15-15,-6 4 20 16,-7 0 9-16,-12 5 2 16,-9 20 6-16,-14 7 33 15,-6 8 22-15,0 4 0 16,-2 0 2-16,-13-10-6 15,8-8-17-15,5-10-25 0,2-10-15 16,0-2 0-16,11-4-7 16,18 0-3-16,6-18 3 15,3-4 5-15,-5-6-11 16,-6 8-16-16,-6 6 19 16,-11 1 6-16,-5 9 4 15,-3-3 3-15,1 5 22 16,-3 2 10-16,0 0 7 15,0 0 0-15,0 0 8 16,0 20-7-16,0 17-31 16,0 7 2-16,-3-3-6 15,1-6 1-15,2-11-8 16,0-7-1-16,0-4 0 0,0-9-1 16,9-4-2-16,9 0-24 15,11-4 7-15,2-26 14 16,4-3 4-16,2-1-10 15,-11 7-7-15,-4 8 12 16,-8 5 6-16,-5 10 1 16,-5 0-1-16,-2 4-3 15,0 0 4-15,5 0 4 16,3 4 19-16,0 4 3 16,6 2-21-16,0-2-2 15,4-3 4-15,-1-5-3 16,2 0 4-16,-3 0-8 0,-5 0 3 15,0 0-3-15,3 0 0 16,4 6-2-16,2-3-26 16,5-3-69-16,-19 0-106 15,0 0-229-15</inkml:trace>
  <inkml:trace contextRef="#ctx0" brushRef="#br0" timeOffset="9502.34">11998 15186 1147 0,'0'0'165'16,"-18"201"-126"-16,5-94-38 15,-1-4 27-15,3-13 5 16,2-15 22-16,-2-8-29 16,6-23-23-16,3-19-3 15,2-18-73-15,0-7-104 16,0-32-147-16,0-8 38 0</inkml:trace>
  <inkml:trace contextRef="#ctx0" brushRef="#br0" timeOffset="9951.49">11899 14915 1081 0,'0'0'169'0,"0"0"-169"15,0 0-21-15,0 0 21 16,161-34 6-16,-108 64 28 16,-10 13 15-16,-10 2 17 15,-10 3-33-15,-10-2-23 16,-11-10-10-16,-2-6-17 15,0-7-49-15,-13-12 24 0,-7-5-13 16,-3-6 30-16,2 0-19 16,2 0 37-16,9 0 7 15,4 0 9-15,6 0 10 16,0 0 1-16,0 0-20 16,16 0-4-16,18-8 4 15,8 3 14-15,5 1 4 16,5-6-14-16,-4 1-2 15,-3 0-1-15,-12 1 1 16,-13-5-2-16,-8 5-1 16,-12-4-5-16,0 1 4 0,0-8 2 15,-19 1 5-15,-3 0-1 16,5 0 10 0,3 4-2-16,9 3-1 0,5-4-11 15,0-8-4-15,32-2-10 16,13-1-4-16,13-1-4 15,4 7-44-15,-36 17-104 16,-4-3-157-16</inkml:trace>
  <inkml:trace contextRef="#ctx0" brushRef="#br0" timeOffset="10648.55">12784 15047 670 0,'0'0'144'16,"0"0"-104"-16,0 0-36 16,0 0 35-16,0 0 24 15,0 0 15-15,56 8-30 16,-29-42-33-16,-6-8-9 16,0 2-5-16,-9 6 0 15,-10 3 1-15,-2 14 3 16,0 11 10-16,0 2 39 15,-8 4 10-15,-7 0-23 16,-5 18-30-16,-5 12-10 16,3 12 7-16,4 6 27 15,10-4-6-15,8 0-14 16,0-8-7-16,2-4-1 0,22-10 7 16,3-8-6-16,7-5-4 15,3-9-4-15,5 0-2 16,1-18-10-16,-1-9-18 15,-4-3-6-15,-9 8 18 16,-11 6 8-16,-7 8 3 16,-7 4 0-16,-4 4 4 15,0 0 3-15,2 0-3 16,3 0 3-16,2 4 2 16,-3 2 11-16,1-4-4 0,-1-2 0 15,-2 0 3 1,3 0 4-16,4-8 19 0,0-20 3 15,4-1-31-15,-2-4-5 16,-2 9-1-16,7 2-1 16,6 2-19-16,9 2-55 15,4 6-19-15,4 5-51 16,-1 6-53-16,-1 1 42 16,-1 0 63-16,-5 0 51 15,-4 8 41-15,-7 6 6 16,-5 2 38-16,-3 2 45 15,-7 6 46-15,-5 2 0 16,0 5-9-16,0-4-34 16,0-1-24-16,0-10-14 0,-3-2-30 15,3-3-24 1,0-11-8-16,0 0-83 16,0 0-84-16,0-15-11 0,7-7-95 15</inkml:trace>
  <inkml:trace contextRef="#ctx0" brushRef="#br0" timeOffset="11152.06">13646 14815 924 0,'0'0'215'0,"0"0"-215"16,0 0-106-16,0 0 103 16,119-41-2-16,-80 39 3 15,-7 2-1-15,-8 0 1 16,-8 5-4-16,-9 15 6 0,-7 4 3 15,0 7 8-15,-7 4-2 16,-17 0 15-16,-1-3 9 16,7-9 22-16,11-7-36 15,5 0-13-15,2-4-6 16,0-8 1-16,0 0 7 16,16-4 5-16,6 0 1 15,5-2 0-15,4-21-4 16,0-9-10-16,-4 1 1 15,-5 5-2-15,-7 4 0 16,-5 10 1-16,-6 5 7 0,-4 5 9 16,0 2-1-1,3 0 11-15,3 0 11 0,5 15-16 16,5 7 33-16,6-4-44 16,2 0-5-16,3 3-5 15,2-6 1-15,2-1-1 16,5-1 6-16,7-9-1 15,1-1 3-15,3-3-1 16,-3 0 0-16,-6-7-6 16,-7-8-1-16,-4-1 0 15,-5 1 1-15,-1-2-1 16,-4 5 0-16,-5 1-8 16,-6 4-29-16,-6 5-41 0,0 2-140 15</inkml:trace>
  <inkml:trace contextRef="#ctx0" brushRef="#br0" timeOffset="11623.34">14676 14740 1046 0,'0'0'263'16,"-136"43"-180"-16,84-11-74 15,19-4 35-15,16-3-16 16,12-2-20-16,5-1-5 16,13-2 22-16,39-2-12 15,14-3-1-15,10 0-7 0,-2 1-4 16,-14-1 6-16,-16 6 8 15,-17-7 29-15,-20 4 13 16,-7 4-18-16,-22-4-5 16,-27 0-34-16,-9 0-20 15,-5-13-89-15,36-5-89 16,3 0-235-16</inkml:trace>
  <inkml:trace contextRef="#ctx0" brushRef="#br0" timeOffset="12205.72">10213 16186 815 0,'0'0'264'15,"0"0"-208"-15,0 0-47 0,15 125-2 16,-15-107 46 0,0-4 12-16,0-10-16 0,0-4-3 15,0 0-7-15,0 0 1 16,0-26-19-16,5-15-21 16,7-8 0-16,3 4-1 15,9-7 1-15,8 5 0 16,7 3-3-16,9 0-2 15,4 17-2-15,2 4-90 16,-38 23-120-16,-5 0-164 16</inkml:trace>
  <inkml:trace contextRef="#ctx0" brushRef="#br0" timeOffset="12625.58">10600 16252 808 0,'0'0'238'0,"0"0"-213"0,0 0-25 16,0 0-7-16,0 0 7 16,0 0 14-16,94-88-7 15,-69 44-5-15,-12 11 0 16,-6 16 0-16,-5 9 2 16,-2 8 4-16,0 0 26 15,-4 0 54-15,-23 22-68 16,-2 4-19-16,6 6-1 15,6-1 19-15,10-8-2 16,7-1-9-16,0-6-7 0,18-2 0 16,20-4 0-16,9-6-1 15,4-4 1-15,4 5 0 16,-1-1 1-16,-5 1-1 16,-6 3 0-16,-10 1-1 15,-13 0 0-15,-9-5 0 16,-9 1-1-16,-2 1 2 15,0 1 4-15,-18-1 13 16,-18 2-14-16,-3-8-1 16,1 5 1-16,7-5-3 15,13 0-1-15,7 0-47 16,11 0-84-16,0 0-213 16</inkml:trace>
  <inkml:trace contextRef="#ctx0" brushRef="#br0" timeOffset="13504.93">11198 16288 545 0,'0'0'132'15,"0"0"-50"-15,0 0-11 16,0 0 13-16,134-48-45 15,-99 16-21-15,-6 1-11 16,-4 0-3-16,-12 5-1 16,-7 8 2-16,-6 3 2 15,0 8 15-15,0 3 15 16,-11 4 19-16,-6 0 14 16,-1 0-34-16,-5 11-26 15,2 16-4-15,-2 5 18 0,7-1 11 16,5 2-8-1,7-3-12-15,4-8-12 0,0 0-3 16,2-8 2-16,25-6 2 16,13-3-2-16,11-5-2 15,12 0-8-15,3-23-4 16,1-3-16-16,-9-6-18 16,-6 2-14-16,-15 4 4 15,-14 12 24-15,-12 6 28 16,-9 8 4-16,-2 0 8 15,0 0 61-15,0 8-6 16,-21 13-41-16,2 8-4 16,3-3 10-16,7-4-6 15,9-9-8-15,0-4-11 0,0-1-1 16,15-8 0-16,14 0-2 16,1 0-1-16,3-4-4 15,0-13-7-15,-2-2-9 16,-8 7 1-16,-7 6 9 15,-10 2 4-15,-1 4 3 16,-3 0-2-16,4 0-6 16,8 0 5-16,6 0 5 15,7 5-3-15,6 4-2 16,3-9-2-16,4 0 2 16,-2 0-10-16,-5 0-20 0,-2 0-2 15,-4 0 5 1,-8-10 23-16,-9 3 0 15,-8-6 6-15,-2 3 5 0,0-4 3 16,0 2-2-16,0 2-1 16,-4 2-1-16,-7 4-19 15,2 4-81-15,4 0-72 16,5 0-36-16,0 0-111 16</inkml:trace>
  <inkml:trace contextRef="#ctx0" brushRef="#br0" timeOffset="14074.37">12470 16116 124 0,'0'0'548'0,"0"0"-431"15,0 0-68-15,0 0 24 16,0 0 16-16,0 0-26 16,-102 13 1-1,77 8-20-15,5 2-12 0,7 0-8 16,9 7-15-16,4-2-8 15,0-2-1-15,6-8 1 16,19-10 1-16,8-8 2 16,3 0 2-16,3-13 1 15,1-26 1-15,3-11-7 16,-1-8-1-16,1-14 0 16,3-9 1-16,4-7-1 15,-2-6 1-15,-3-8 0 0,-9-6 0 16,-9 5-1-16,-12 15 13 15,-7 24 3-15,-8 34 70 16,0 16 49-16,0 14 7 16,0 0-81-16,-10 39-47 15,-17 34-14-15,-7 20-2 16,3 15 2-16,4-2 2 16,12-6-2-16,1-12 6 15,6-7 1-15,1-19 1 16,5-18 10-16,0-11 2 15,2-26-16-15,0-6-4 16,0-1-2-16,0 0-13 16,0 0 8-16,0 0-1 15,0 0 3-15,0 0-9 0,0 0 0 16,11 0 7-16,13-3 5 16,5 3-1-16,5 0 0 15,1 0 2-15,7-3-11 16,5 1-49-16,9-7-74 15,9 1-105-15,-40 6-198 16,4-2-316-16</inkml:trace>
  <inkml:trace contextRef="#ctx0" brushRef="#br0" timeOffset="14166.58">13580 16084 489 0,'0'0'680'0,"0"0"-417"0,0 0-263 15,0 0-111 1,0 0-385-16</inkml:trace>
  <inkml:trace contextRef="#ctx0" brushRef="#br0" timeOffset="43188.8">8458 12883 194 0,'0'0'200'0,"0"0"-61"15,0 0-1-15,0 0-19 16,-72-105 47-16,67 96-4 16,3 4-8-16,0 2-19 15,2 3-36-15,0 0-11 16,0 0-15-16,0 0-14 0,0 0-11 15,0 0-16 1,0 0-19-16,0 36-13 0,0 40 3 16,0 37 53-1,0 40 2-15,0 27-21 0,0 24-9 16,0 29 5-16,0 13-20 16,-4-3-13-16,4-8 0 15,0-11 0-15,0-17 0 16,0-21 0-16,6-11 0 15,15-23 0-15,-2-15 0 16,1-17 0-16,3-18 0 16,-4-12 0-16,-3-21 0 15,0-7 0-15,-7-14 0 16,-2-4 0-16,-3-6 0 0,-2-4 0 16,-2-6 0-16,0 2 0 15,0-4 0-15,0-2 0 16,0-6 0-16,0-10 0 15,0-4 0-15,0-4 0 16,0 0 0-16,0 0 0 16,0 0 0-16,0 0 0 15,0 0 0-15,0 0 0 16,0 0 0-16,0 0 0 16,0 0 0-16,0 0 0 15,-6 0 0-15,-7 0 0 16,-10-4 0-16,-2-18-100 15,12 9-242-15,4-10-408 0</inkml:trace>
  <inkml:trace contextRef="#ctx0" brushRef="#br0" timeOffset="43916.78">8123 14847 764 0,'0'0'379'0,"0"0"-236"15,0 0-74-15,0 0 21 16,-124 0-4-16,47 0-30 15,-14 0 19-15,-11 0-11 16,-6 0 8-16,2 0-14 16,-6 5-24-16,3 0 0 0,0-5-7 15,9 0-3 1,8 0-4-16,17 0 2 0,17 0-2 16,15 0-10-16,14 0-10 15,14 0 0-15,4 0 0 16,6 0 0-16,5 0 0 15,0 0 0-15,0 0 0 16,0 0 0-16,0 0 0 16,0 0 0-16,0 0 0 15,0 0 0-15,0 0 0 16,0 0 0-16,0 0 0 16,0 0 0-16,0 4-36 0,0 16-89 15,0-8-89 1,2 0-200-16</inkml:trace>
  <inkml:trace contextRef="#ctx0" brushRef="#br0" timeOffset="44402.38">6708 14597 593 0,'0'0'243'16,"0"0"-35"-16,0 0-76 15,0 0-1-15,0 0-55 16,0 0-8-16,-169 94 7 16,98-49 0-16,8 3 3 15,7 5-4-15,6 3-11 0,9 2-21 16,8-1-9-1,18-11-13-15,12-3-2 0,3-7-1 16,22-6-6-16,25-3-5 16,18-13-1-16,12-13 1 15,12-1-6-15,5 0-1 16,-9-12-25-16,-19 1-32 16,-23-8-104-16,-43 11-193 15,0 2-188-15</inkml:trace>
  <inkml:trace contextRef="#ctx0" brushRef="#br0" timeOffset="45212.57">2441 12504 76 0,'0'0'1041'16,"0"0"-928"-16,0 0-108 15,0 0 43-15,-25 143 28 16,21-76-9-16,0 2-21 16,2 0 14-16,2-7-27 15,0-4-5-15,0-10-10 0,0-4 0 16,10-2-7-16,-2-4-4 15,-6-2 8-15,-2-2-3 16,0-4 1-16,0-2-7 16,-22-2 5-16,-12-3-3 15,-6-5 8-15,-9-2 8 16,-3-12-8-16,0-4-4 16,-2 0-11-16,0-10-1 15,0-18-25-15,8-13-29 16,9-9-29-16,12-16-47 15,16-9-34-15,9-17-35 16,0-5-70-16,17 61 11 16,0 4-138-16</inkml:trace>
  <inkml:trace contextRef="#ctx0" brushRef="#br0" timeOffset="45365.53">1978 12548 652 0,'0'0'243'0,"0"0"-86"0,0 0-63 16,0 0-37-16,129-112-15 15,-46 60 36-15,10 1-10 16,-1 4-50-16,-3 11-18 16,-7 16-36-16,-11 14-67 15,-58 6-82-15,-5 4-145 16</inkml:trace>
  <inkml:trace contextRef="#ctx0" brushRef="#br0" timeOffset="46540.78">3646 12944 586 0,'0'0'201'15,"0"0"-105"-15,0 0 38 16,0 0 5-16,0 0-36 16,0 0-16-16,0 0-16 15,0-12-22-15,0 30 10 16,0 2 8-16,0 1-26 15,0-2-11-15,0-3-11 16,0-3-14-16,0-5 0 16,0 1-3-16,0-5-1 15,0-2 1-15,0-2-2 16,0 0 3-16,6 0-3 0,-2 0 5 16,7 0 0-16,3-6 4 15,3-14-2-15,6-4-3 16,-1 3-3-16,-5 4-1 15,-1 7 0-15,-5 5-4 16,0 4-4-16,1 1-13 16,-1 0-14-16,3 0-19 15,-4 14 17-15,-1 10 2 16,5 0-36-16,-1-3-36 16,5-2 0-16,1-7-17 15,2-1-74-15,-17-11-16 16,0 0-163-16</inkml:trace>
  <inkml:trace contextRef="#ctx0" brushRef="#br0" timeOffset="47364.91">4244 12908 648 0,'0'0'173'0,"0"0"-68"16,0 0-4-16,0 0 17 16,0 0-18-16,0 0-7 15,0 0-8-15,-109 131-30 16,100-106-3-16,2-6-6 16,7-6-7-16,0-3-25 0,0-6-7 15,13-4-1 1,14 0 11-16,4 0-6 15,3-14-10-15,1-8-1 0,-4 0-7 16,-4-2 0-16,-6 4 2 16,-6 3 0-1,-6 4-2-15,-4 7 1 0,-3 4 6 16,-2 2 0-16,0 0 0 16,0 0-7-16,0 6-10 15,0 18 10-15,0 6 7 16,0 0 1-16,6-6-1 15,15-6 0-15,3-8-2 16,8-6-1-16,1-4 0 16,2 0-9-16,1-22-8 15,8-22-13-15,3-12-5 0,0-15 19 16,2-9 1 0,0-4 2-16,-4-10 2 0,-3-5 9 15,-8-5 5-15,-10-4 2 16,-10 4 3-16,-10 12 18 15,-4 20 18-15,0 23 14 16,0 26 26-16,0 15-21 16,0 5-10-16,-2 3-21 15,-12 32-23-15,-10 39 0 16,-7 37 8-16,-3 22 29 16,2 7-11-16,9-7-2 15,7-12 0-15,7-15-10 0,7-16-7 16,2-15 0-16,0-13-9 15,0-18-1-15,0-12-3 16,0-9-6-16,0-7-33 16,2-8-95-16,13-5-82 15,-8 0-140-15,2 0-378 16</inkml:trace>
  <inkml:trace contextRef="#ctx0" brushRef="#br0" timeOffset="49383.99">2902 12932 730 0,'0'0'138'0,"0"0"-34"0,0 0-5 16,0 0-9-16,0 0-25 15,0 0-7-15,-122 50-14 16,91-6-6-16,4 2-3 16,7-2-7-16,9-4-9 15,8-10-12-15,3-8-3 16,0-5-1-16,8-12 1 16,18-5 4-16,12 0-1 15,11-22-7-15,2-12 0 16,-4-4-15-16,-11 4-4 15,-12 2 2-15,-8 6-5 16,-12 6 13-16,-4 6 9 16,0 6 1-16,0 3 5 0,-13 4 5 15,4 1 11 1,0 0-10-16,7 0 1 0,2-2 0 16,0-1-5-16,0 3-7 15,4 0-2-15,25 0 1 16,3 0 0-16,-1 0 0 15,-4 9 0-15,-7 11-1 16,-5 1 2-16,-8 6-1 16,-3-4 2-16,-4 0 0 15,0-3 3-15,0-8-3 16,0-5-1-16,0-7 0 16,0 0-1-16,2 0-8 15,14 0-12-15,7-13 2 16,3-3 10-16,-4 4-1 0,-2 6 7 15,-7 4-2-15,-1 2 0 16,1 0 0-16,1 2 0 16,-1 19 3-16,0 2-2 15,3 1 3-15,0-2-1 16,3-6 1-16,-2-6 0 16,-2-5 3-16,-4-5-2 15,-6 0 3-15,-3-11 9 16,-2-15-5-16,0-4 2 15,0-3 5-15,0-3-3 16,2 1 1-16,11 1 4 16,7-4-9-16,7 4-5 15,2 6-2-15,5 6-1 16,-1 12-22-16,-24 10-119 0,-3 0-196 16</inkml:trace>
  <inkml:trace contextRef="#ctx0" brushRef="#br0" timeOffset="51828.32">1940 13856 734 0,'0'0'334'0,"0"0"-169"16,0 0-83-16,0 0-6 15,0 0-11-15,0 0-11 16,0 0-18-16,7 78 24 15,-10-28-19-15,-7-4-19 16,3-10-7-16,0-7-3 16,2-13 4-16,3-8-4 15,0-8-1-15,2 0-4 0,0 0 6 16,0-17 1-16,0-24-12 16,0-18-2-16,9-16-6 15,9-5 6-15,-3 7-1 16,3 7 1-16,1 10 0 15,-7 15 1-15,-1 13 0 16,-3 10 0-16,-4 11-1 16,-2 4 3-16,0 3-1 15,5 0-2-15,7 4-8 16,5 30 5-16,4 14 3 16,-6 10 0-16,-5 9 3 15,-8 6-2-15,-4-6 0 0,0-1-1 16,0-5-38-1,-6-10-58-15,-15-7-79 0,13-41-99 16,-6-3-284-16</inkml:trace>
  <inkml:trace contextRef="#ctx0" brushRef="#br0" timeOffset="52157.15">1934 14016 629 0,'0'0'161'0,"0"0"-146"15,0 0 1-15,127-58 66 16,-79 50 18-16,1 2-20 0,-7 3 10 16,1 3-42-1,-5 0-4-15,-7 0-11 0,-8 21-8 16,-8 0 5-16,-6 0-11 16,-6 2 2-16,-3-6 4 15,0-4 9-15,0-8-5 16,0-2-4-16,0-3-6 15,0 0 7-15,0 0 7 16,0 0 7-16,0-8-3 16,0-10-35-16,0 0 1 15,6-5-3-15,17 2-8 16,6-2-26-16,8 3-44 16,7 0-42-16,4 4-71 0,-31 12-139 15,-3 1-88 1</inkml:trace>
  <inkml:trace contextRef="#ctx0" brushRef="#br0" timeOffset="52562.83">2863 13836 389 0,'0'0'126'16,"0"0"-90"-16,0 0-13 15,0 0 20-15,0 0 0 16,0 0-11-16,-50-6-5 16,50 4-9-16,0 2-13 0,0 0-3 15,0 0-2 1,0 0 2-16,0 0-1 0,0 0 3 16,0 0 1-16,0 0 0 15,0 0 4-15,0 0 3 16,0 0-5-16,0 0-2 15,0 0-2-15,0 0-3 16,2-4 0-16,0 4 0 16,2-4 0-16,-2 4-4 15,0-4 4-15,0 4 1 16,-2 0 1-16,0-2-2 16,0 2 1-16,0-2-1 15,0 0-8-15,0 0-17 0,0 2-8 16,0-2-14-16,0 2-20 15,0 0-112-15</inkml:trace>
  <inkml:trace contextRef="#ctx0" brushRef="#br0" timeOffset="52989.97">2892 13489 778 0,'0'0'229'15,"0"0"-126"-15,0 0 1 16,0 0 20-16,0 0-27 16,0 0-39-16,2 4-37 15,-2 58 25-15,0 16 10 16,-11 5-31-16,-3-2-13 0,1 0-8 15,1-9 2-15,4-10-6 16,3-13-6-16,5-15-72 16,0-15-91-16,0-18-114 15,0-1-117-15,0-8-114 16</inkml:trace>
  <inkml:trace contextRef="#ctx0" brushRef="#br0" timeOffset="53201.44">2763 14039 548 0,'0'0'218'0,"0"0"-178"0,0 0-34 16,0 0 42 0,0 0 24-16,151-59-16 0,-111 51 26 15,-7 4-10-15,-1 4-17 16,-6 0-12-16,-3 0-20 16,-4 0-6-16,-3 12-7 15,-7 1-6-15,-7 1-4 16,-2 0-26-16,0-1-48 15,0 0-26-15,-6-13-142 16,-3 0-122-16</inkml:trace>
  <inkml:trace contextRef="#ctx0" brushRef="#br0" timeOffset="53492.07">3174 13841 573 0,'0'0'39'0,"0"0"-33"15,0 0-3-15,156-52 43 16,-116 39 24-16,-3 3-2 16,-8 6-21-16,-10 2 8 15,-7 2-31-15,-10 0-14 16,-2 8 13-16,0 15 58 16,-23 12-9-16,-6 5-26 15,0 2-4-15,2-4-13 16,10-1-3-16,5-5-8 15,8-8-4-15,4-6-14 16,0-6 3-16,25-10-3 0,13-2 0 16,9 0-54-1,3-28-71-15,-25 9-158 0,-5 2-195 16</inkml:trace>
  <inkml:trace contextRef="#ctx0" brushRef="#br0" timeOffset="53777.75">3860 13375 704 0,'0'0'218'0,"0"0"-160"16,0 0-31-16,0 0 69 15,0 0 1-15,-55 127 0 16,44-58-1-16,-2 4-19 0,-1-1-22 16,3 1-26-16,2-8-16 15,7-7-2-15,2-12-9 16,0-11-2-16,0-12-60 16,5-6-65-16,-1-17-128 15,5 0-141-15</inkml:trace>
  <inkml:trace contextRef="#ctx0" brushRef="#br0" timeOffset="54072.75">3870 13997 391 0,'0'0'475'0,"0"0"-411"16,0 0-61 0,0 0 17-16,0 0 16 0,0 0-11 15,96-120-2-15,-83 79-15 16,-2 7-8-16,-6 4 0 15,-5 14 1-15,0 9-1 16,0 7 7-16,-19 0 57 16,-1 11-27-16,-1 19 34 15,0 4 0-15,6 10-24 16,5 2-6-16,6 2 6 16,4-8-13-16,0-8 9 15,14-5-15-15,12-10-16 16,8-11-8-16,6-6-4 15,6 0-44-15,-27-12-145 0,-4-5-226 16</inkml:trace>
  <inkml:trace contextRef="#ctx0" brushRef="#br0" timeOffset="55052.73">1589 14949 405 0,'0'0'552'15,"0"0"-447"-15,0 0-93 16,0 0 18-16,0 0 36 16,0 0 10-16,-10-10-14 15,10 10-14-15,16 0 2 16,11 0 10-16,6 0-11 16,5 0-8-16,4-2 2 15,3-4 2-15,-5-3-9 0,-3 3-17 16,-5 1-8-1,-1 3 2-15,-4-2 5 0,2 0-5 16,-3 0-2-16,-1 0 3 16,-5-1-9-16,-4 5 2 15,-8 0 0-15,-3 0 1 16,-3 0 2-16,-2 0 5 16,0 0 5-16,0 0 0 15,0 0-4-15,0 0-3 16,0 0 1-16,0 0-8 15,0 0 3-15,0 0-7 16,0 0-1-16,0 0 0 16,0 0 0-16,0 0-1 15,0 0 1-15,0 0-2 0,0 0-3 16,0 0-7-16,0 0-22 16,0 0-30-16,0 0-23 15,0 0-33-15,0 0-76 16,0 0-89-16,0 5-150 15</inkml:trace>
  <inkml:trace contextRef="#ctx0" brushRef="#br0" timeOffset="55591.89">2083 14633 791 0,'0'0'217'16,"0"0"-149"-16,0 0 13 0,0 0 45 15,0 0-16 1,0 0-19-16,-78-6-6 0,75 6-17 16,3 0-29-16,0 0-18 15,0 6-11-15,27 7 6 16,9 3 6-16,8 1-2 15,1-2-7-15,-1 3-2 16,-3 0-3-16,-8 0-4 16,-6 0 2-16,-7-1-1 15,-11 2-2-15,-7 3 2 16,-2 1 11-16,-4 11 16 16,-35 3-7-16,-7 3-8 15,-8-3-12-15,3-7-3 16,9-8-2-16,9-8 0 0,12-2-4 15,10-8-41-15,9 2-46 16,2-2-93-16,0-4-226 16,11 0-307-16</inkml:trace>
  <inkml:trace contextRef="#ctx0" brushRef="#br0" timeOffset="60016.4">2847 14712 682 0,'0'0'141'0,"0"0"-48"0,0 0 15 16,0 0 7-16,0 0-12 16,0 0-19-16,0 0-34 15,5 36-14-15,-5 9 26 16,0 5-10-16,0 6-31 15,0 0 15-15,0-3 0 16,0-9-8-16,-2-9-5 16,2-13-7-16,0-6-7 15,0-8 1-15,0-5-4 16,0-3-1-16,0 0 3 16,0 0 5-16,0-17 2 15,0-31-15-15,0-19-2 16,0-15 2-16,0-7-1 15,8-4-3-15,10 7 0 0,4 6-9 16,5 18 6-16,2 9 2 16,-2 17 4-16,2 12-1 15,-8 11-1-15,2 9-4 16,-5 4 3-16,2 1-8 16,-6 31 3-16,-6 12-1 15,-8 9 5-15,0-1 3 16,-8 2 1-16,-19 0 0 15,-9-4 1-15,1 0-1 16,-6-4 1-16,3-7-1 16,7-8 3-16,4-8-2 0,8-7 0 15,5-10 1-15,7-2 2 16,7-2 0 0,0-2-3-16,0 0-1 0,0 0-2 15,0 2-5-15,0 6-3 16,11 5 10-16,12 10 1 15,-1 0 1-15,5 0 0 16,-3 1-1-16,1 0 0 16,-3-1 1-16,-5-6-1 15,2 0 0-15,-3-4-27 16,-1-3-101-16,-1-6-35 16,-12-4-87-16,0 0-112 0</inkml:trace>
  <inkml:trace contextRef="#ctx0" brushRef="#br0" timeOffset="61051.86">3197 15079 705 0,'0'0'104'15,"0"0"-91"-15,0 0 90 16,0 0 24-16,0 0-21 16,0 0-61-16,106-134-25 15,-92 94-15-15,-5 3-2 16,-7 12-3-16,-2 6 1 15,0 7 0-15,0 11 3 16,-15 1 3-16,-7 0 25 16,-5 10-23-16,0 20 18 15,2 7-17-15,8 6 9 0,3-3 11 16,7-2-13-16,7-8-8 16,0-4-6-16,0-12-2 15,9-4 5-15,18-10-3 16,6 0 9-16,8-12 2 15,3-22-14-15,1-1-7 16,-3-7-13-16,-4 13 10 16,-9 7 5-16,-9 12 4 15,-7 4-1-15,-4 6 0 16,-2 0-3-16,-2 2 2 0,-1 19 3 16,-2 12 11-1,-2 1-4-15,0-8-5 16,0 2 3-16,0-5-3 15,0 0 6-15,0-4-1 0,-9 0 0 16,-9 0-2-16,-1-6-3 16,-4 1-2-16,3-1-2 15,5-6-7-15,5-1-6 16,8-6-21-16,2 0-20 16,0 0-43-16,23-8 48 15,12-14 32-15,5-1 10 16,1 0-3-16,-4 2 10 15,-6-2 2-15,-4 9 0 16,-9 1 1-16,-7 8 14 16,-2 1 6-16,-5 4 14 0,-4 0 13 15,5 0-5 1,-3 0-1-16,-2 0-7 0,3 0-4 16,-3 4-11-1,0-4-7-15,0 0-8 0,4 0-1 16,3 0 1-16,1 0-5 15,6 0 0-15,4-4-5 16,0-10 1-16,-3 10-6 16,-1 0 2-16,-8 4-2 15,1 0 5-15,-5 0-1 16,0 6 0-16,0 21 3 16,4 2 3-16,0-7 7 15,5-2-7-15,3-8 0 0,1-8 0 16,5-4 2-16,2 0-2 15,2-18-11-15,1-18-7 16,0-8-13-16,0-6 9 16,0-4 5-16,0-2 13 15,-2-3 4-15,-1 1 0 16,-4 0 1-16,-7 0 3 16,-2 8 12-16,-7 12 21 15,-2 15 20-15,0 12 14 16,0 9-22-16,0 2-9 15,0 0-16-15,0 34-22 16,-9 20 6-16,-4 18 9 16,0 13-8-16,-1-4-2 0,5 0 3 15,3-6-4-15,3-18-6 16,3-13 5-16,0-7-5 16,0-20-5-16,9-7-62 15,7-10-40-15,4 0-80 16,-14-1-34-16,1-17-187 15</inkml:trace>
  <inkml:trace contextRef="#ctx0" brushRef="#br0" timeOffset="61300.68">4417 14408 868 0,'0'0'218'0,"0"0"-167"0,0 0-11 15,0 0 27-15,0 0 3 16,-13 112 8-16,11-32-1 16,-2 10-18-16,0 0-21 15,-4 4-25-15,-1-6-9 16,1-11-2-16,4-14 0 16,4-19-2-16,0-17-37 15,0-10-73-15,0-16-49 16,0-1-140-16,0-5-51 15</inkml:trace>
  <inkml:trace contextRef="#ctx0" brushRef="#br0" timeOffset="61636.86">4264 15043 637 0,'0'0'335'16,"0"0"-261"-16,0 0-68 15,0 0-6-15,145-102 22 16,-83 70 4-16,-8 0 25 15,-12 7-19-15,-13 14-23 16,-13 4-6-16,-12 7-3 16,-4 0 0-16,0 0 0 15,0 18 5-15,-14 2 12 16,-1 3-2-16,2-3 9 16,8-2-4-16,5 0-10 0,0-3-2 15,0 4-2 1,10 0 0-16,7-2 3 15,3-1-2-15,-5 5 22 0,-5-2 12 16,-4 1 14-16,-6 2 7 16,0-5-7-16,-6 2-29 15,-27-2-26-15,-10-7-3 16,-6-6-96-16,27-4-96 16,-1 0-195-16</inkml:trace>
  <inkml:trace contextRef="#ctx0" brushRef="#br0" timeOffset="62574.63">3675 14927 265 0,'0'0'83'16,"0"0"-17"-16,0 0 25 16,0 0-10-16,0 0-19 15,0 0 10-15,0 0-13 16,8-22-12-16,-8 22 10 16,0 0 14-16,2 0 1 0,-2 0-23 15,0 0-11-15,2 0 0 16,-2 0 0-16,2 0 3 15,1 17 0-15,-1 12-3 16,-2 5 7-16,2 2-16 16,0-5-24-16,2-8 2 15,3-2-1-15,0-9 0 16,0-5-3-16,-3-3-1 16,2-4 2-16,1 0 0 15,5 0 1-15,3-17-5 16,1-10 0-16,-5-1-7 15,0-3 7-15,-4 4 0 16,-5-3 1-16,2 6 0 0,-4 7-1 16,0 10 3-16,0 5 9 15,0 2 18-15,0 0 1 16,0 0-5-16,0 9-18 16,0 22 1-16,0 5-2 15,0 4-4-15,0-7-3 16,0 0-1-16,17-1-65 15,-5-1-111-15,-9-22-146 16,-1-3-343-16</inkml:trace>
  <inkml:trace contextRef="#ctx0" brushRef="#br0" timeOffset="64684.75">1579 16093 1 0,'0'0'884'0,"0"0"-716"16,0 0-74-16,0 0 2 16,0 0-8-16,0 0-28 0,0 0-15 15,41 9 7 1,25-9 6-16,8-6-25 0,0-3-19 15,-12 6-6-15,-11 3 3 16,-11 0-3-16,-12 0 5 16,-7 0-6-16,-10 0 1 15,-8 0-6-15,-3 0 2 16,0 0-4-16,0 3 1 16,-3 12 0-16,-15-1-1 15,4 1-74-15,6-4-64 16,8-3-63-16,0-8-169 15,0 0-475-15</inkml:trace>
  <inkml:trace contextRef="#ctx0" brushRef="#br0" timeOffset="64989.88">2019 15913 797 0,'0'0'331'16,"0"0"-295"-16,0 0-12 16,0 0 33-16,0 0-18 15,0 0-31-15,10-4 20 16,48 4 2-16,0 6-21 16,-5 6-3-16,-10 7-4 15,-14-2 9-15,-12 6 19 0,-9 3 2 16,-8 14 5-16,-5 1 9 15,-37 12-7-15,-12 5-23 16,-8-4-8-16,3-1-8 16,9-8-3-16,14-14-84 15,33-31-113-15,3 0-314 16</inkml:trace>
  <inkml:trace contextRef="#ctx0" brushRef="#br0" timeOffset="66054.11">3000 15761 544 0,'0'0'147'0,"0"0"-49"16,0 0 14-16,0 0 36 15,0 0-19-15,0 0-24 16,31-60 0-16,-37 68-41 16,-13 20-32-16,-10 16 6 15,-5 10 14-15,5 7-4 16,4-3-6-16,7-4-7 15,10-10-22-15,3-3-4 16,5-10-5-16,0-9-3 0,5-8 0 16,21-14-2-1,16 0-2-15,10-6-8 0,4-19 0 16,-3-6-9 0,-10 7-21-16,-17 4 12 0,-13 9 16 15,-8 8 10-15,-5 3 3 16,0 0 1-16,-5 12-1 15,-19 12 3-15,-1 10 2 16,3-2-4-16,11-6 2 16,8 0-1-16,3-6-1 15,0-8-1-15,27-4-2 16,11-8 1-16,7 0-2 0,1-11-5 16,0-18 3-1,-11-1-12-15,-8 0-22 0,-12 2 7 16,-10 2 24-16,-5 8 8 15,0-1 0-15,0 10 1 16,-14 1 5-16,4 4 15 16,3-2 10-16,2 6 4 15,5 0-11-15,0 0-10 16,0 0-13-16,0 0-1 16,0 0-6-16,9 0 6 15,9 0 1-15,2 18 0 16,0 0 2-16,-2 4 2 15,-4 2 6-15,-6 2 1 16,-1-8 3-16,-3-4-7 16,0-2 0-16,-2-7-7 0,-2-5 1 15,3 0 0-15,0 0 0 16,5 0 1 0,8-9-3-16,6-18-3 0,5 0-1 15,-2-3 4-15,-4 6 0 16,-3 4 1-16,-7 10-1 15,-1 6-3-15,-2 0 0 16,-1 4-1-16,3 0-2 16,0 0 5-16,1 4 1 15,5 4 1-15,-3 5 2 16,5 2-3-16,-3 1 1 16,6-6-1-16,-4-1-10 0,6-4-78 15,6-5-50-15,4 0-101 16,-19-2-132-16,-3-10-30 15</inkml:trace>
  <inkml:trace contextRef="#ctx0" brushRef="#br0" timeOffset="66813.34">4001 15959 90 0,'0'0'568'0,"0"0"-427"16,0 0 8-16,0 0-2 16,0 0 5-16,0 0-36 15,-29-44-40-15,4 60-27 16,1 7-6-16,2 9-11 15,0 4-7-15,6 4-9 16,7 4-6-16,7 0-1 0,2-8-3 16,0-4-2-1,14-10-2-15,14-10 4 0,6-10-6 16,4-2-1-16,4 0-6 16,1-28-6-16,-4-8-23 15,-1-8-18-15,-7-4 19 16,-6 2 25-16,-2-7 9 15,-6 3 0-15,1-7 0 16,-3-10-3-16,-1-4 4 16,-1-2 0-16,-7 10 0 15,-3 16 3-15,-3 16 11 16,0 15 14-16,0 13-13 0,0 3 13 16,0 0 3-16,0 0-8 15,0 13-15 1,-5 27 4-16,-6 23 2 15,-7 12 2-15,3 11-7 0,-1 3 2 16,1-4 3-16,3-5-3 16,8-12 3-16,4-15-6 15,0-18-2-15,4-13-1 16,17-12-1-16,1-10-3 16,5 0-1-16,4-4-3 15,3-24-2-15,-3-6-8 16,-2-4 2-16,-8 4 7 15,-7 2 2-15,-5 10 2 16,-7 10 0-16,-2 10 2 0,0 2-1 16,0 0 1-16,0 0 1 15,0 14-2 1,0 12 0-16,0 6 2 0,0-7-2 16,0-6-1-16,14-5 0 15,5-10 0-15,2-4 0 16,-1 0 4-16,0 0-3 15,-4-8-1-15,-3-2-2 16,-7 6 1-16,-1 0-1 16,-2 4 0-16,-3 0 0 15,2 0-4-15,0 0-2 0,2 8 8 16,5 10 1 0,5-5-1-16,3 6 0 0,3-9-12 15,1-2-46-15,0-3-31 16,0-5-89-16,-15 0-64 15,-2 0-186-15</inkml:trace>
  <inkml:trace contextRef="#ctx0" brushRef="#br0" timeOffset="67345.47">4944 15896 530 0,'0'0'316'16,"0"0"-184"-16,0 0-83 15,0 0 33-15,-123 40 22 16,97-13-33-16,1 0-11 16,11-5-17-16,10 0-26 15,4-8-17-15,2 0 3 16,25-2 0-16,4-2 5 0,4-2 2 16,2 2-4-1,-6-2-3-15,-2-4 0 16,-7 6 0-16,-6-3-1 0,-10 4-2 15,-6 1 15-15,0 7 4 16,0-2 2-16,-20 1-6 16,-7 0-4-16,-1-4-9 15,1-2 3-15,0-2-5 16,7-1 2-16,2-7-2 16,5 1-15-16,4-3-9 15,2 0-13-15,7 0-7 16,0 0-15-16,0 0-32 15,0 4-59-15,0-4 19 0,16 0 23 16,2 0-7-16,-10 0-27 16,-1-7-134-16</inkml:trace>
  <inkml:trace contextRef="#ctx0" brushRef="#br0" timeOffset="67600.78">5111 16066 614 0,'0'0'161'0,"0"0"-79"16,0 0 21-16,0 0 24 16,0 0-12-16,0 0-1 0,11 58-28 15,-11-32-27 1,-3 5-13-16,-1-8-15 0,2-9-23 15,0-2-8-15,2-6-27 16,0-2-57-16,0-4-78 16,0 0-150-16,0-4-91 15</inkml:trace>
  <inkml:trace contextRef="#ctx0" brushRef="#br0" timeOffset="68282.13">5111 16066 772 0,'66'-70'150'16,"-66"70"-150"-16,0 0-26 0,0 0 3 16,0 0-40-1,0 0 18-15,121-24 4 0,-94 24-53 16,-3 0-16-16,-2 0-29 16,-6 0 91-16,-3 0 48 15,-6 8 51-15,-4 8 56 16,-3 10 14-16,0 4-23 15,-6 5-28-15,-15 7 9 16,0-3 51-16,4-3 2 16,5-10-19-16,8-8-39 15,4-8-35-15,0-6-20 16,0-4-11-16,13 0 7 16,9 0 2-16,3-22-17 15,-2-6-5-15,0-3-28 0,-4 0 3 16,-5 1 5-16,-4 2 3 15,-5 10 18-15,-3 2 4 16,-2 6 7-16,0-1 18 16,0 8 31-16,0-1-5 15,0 4 7-15,0 0-4 16,0 0-5-16,0 0-26 16,0 0-23-16,0 0-6 15,6 4 4-15,10 14 2 16,2 0 13-16,-2-1 5 15,-5 6 0-15,-2-2 3 0,-2-2-7 16,-3-5 4 0,0-5-8-16,-2-8-5 0,1-1-2 15,-1 0-1-15,4 0 0 16,4 0 2-16,7-14 0 16,6-12-3-16,1-2-1 15,1 2-4-15,-6 4-1 16,0 7 4-16,-4 6-2 15,1 5 3-15,-3 0-6 16,1 4 4-16,-3 0-1 16,0 0 1-16,2 8-1 15,-4 10 3-15,3 0 1 16,-4-1-1-16,1-2 0 16,-3-3-22-16,2 3-79 0,-8-15-104 15,0 0-207-15</inkml:trace>
  <inkml:trace contextRef="#ctx0" brushRef="#br0" timeOffset="68440.87">6276 16120 646 0,'0'0'740'16,"0"0"-661"-16,0 0-74 15,0 0 34-15,0 0-17 16,0 0-22-16,40 59-51 15,-51-57-128-15,-7 7-551 16</inkml:trace>
  <inkml:trace contextRef="#ctx0" brushRef="#br0" timeOffset="71099.73">2044 16589 415 0,'0'0'169'16,"0"0"-120"-16,0 0-10 15,0 0 22-15,0 0 15 16,0 0 12-16,0 0-23 15,-110 0-22-15,108 0-5 16,2 0-18-16,0 0 2 16,0 0 29-16,0 0 5 15,0 0-13-15,0 0 3 16,0 0-2-16,0 0 1 16,0 0-16-16,0 0-9 0,4 0-9 15,18 0 7-15,7 0 14 16,9 0-1-16,4 0-7 15,3 0 3-15,4 0 6 16,4 0-3-16,3 0-2 16,9-2-4-16,4-6 1 15,13 0-1-15,8 2-9 16,10-3-2-16,6 1-6 16,8-1 9-16,4-3 1 15,7 6-9-15,4-6-1 16,0 7 1-16,1-4-3 15,-3 1 3-15,-2 6-1 16,-5 2 1-16,-1 0 3 16,2 0-3-16,4 0 4 0,2 0 1 15,-2 0-4-15,-4 0-6 16,-6 0 0-16,-1 0 1 16,-3-4 4-16,-4 4-3 15,-3 0-1-15,-1 0 2 16,0 0 3-16,2-8 2 15,-1 2-2-15,-6 1-3 16,-4-2 0-16,-7 1 1 16,-2 2-4-16,-6 0 3 15,-3 0 0-15,-9 4-3 16,-11 0-2-16,-12 0 0 16,-6 0-1-16,-14 0 3 0,-3 0-3 15,-8 0 1-15,-4 0 1 16,-4 0 2-1,-3 0-1-15,-2 0 5 0,0 0 2 16,0 0 7-16,0 0-17 16,0 0 0-16,0 0 0 15,0 0 0-15,0 0 0 16,0 0 0-16,0 0 0 16,0 0 0-16,0 0 0 15,0 0 0-15,0 0 0 16,0 0 0-16,0 0 0 15,0 0 0-15,0 0 0 16,0 0 0-16,0 0-37 16,-14 0-133-16,-1 0-251 0,-12 0-403 15</inkml:trace>
  <inkml:trace contextRef="#ctx0" brushRef="#br0" timeOffset="71673.87">2094 16968 800 0,'0'0'198'0,"0"0"-194"16,0 0 17-16,0 0 86 16,9 156-9-16,-9-85-25 15,-5 5-8-15,-3-4-7 16,1 0-27-16,-3-6-17 16,6-8-7-16,4-13-7 15,0-17-39-15,0-10-117 0,0-18-136 16,0-6-177-1</inkml:trace>
  <inkml:trace contextRef="#ctx0" brushRef="#br0" timeOffset="71876.48">1655 17218 304 0,'0'0'625'0,"0"0"-536"16,0 0-59-16,0 0-13 0,0 0 38 15,0 0-3 1,0 0 5-16,131-112 31 0,-24 58-56 16,5-4-32-16,-8 0-10 15,-17 14-106-15,-69 36-100 16,-11 5-215-16</inkml:trace>
  <inkml:trace contextRef="#ctx0" brushRef="#br0" timeOffset="72655.77">2362 17387 766 0,'0'0'90'0,"0"0"-17"0,0 0 27 15,0 0-6-15,0 0-25 16,0 0-11-16,122-58 0 16,-111 33-32-16,-5-2-15 15,-3-1-9-15,-3 2 0 16,0 8 0-16,-9 4 6 16,-20 6-8-16,0 8 5 15,-2 0-11-15,4 12 12 16,2 11-6-16,8 13 7 15,6 5 3-15,8 7 8 0,3 1-1 16,0-4-10 0,5-9-7-16,19-16 0 0,7-9 2 15,6-11 5-15,0 0 8 16,12-18-1-16,2-23-8 16,1-6-6-16,1-12-4 15,-6-3-8-15,-3-6 10 16,-1-8 0-16,-12 5 2 15,-8 7 0-15,-10 16 1 16,-9 18 4-16,-4 16 9 16,0 10 8-16,0 4 39 15,0 4-12-15,-4 40-29 16,-19 23-11-16,4 14-4 16,0 12 2-16,9-7-4 15,4-15 1-15,6-14-2 0,0-20-2 16,0-16 1-16,19-11 12 15,10-10-5-15,8-6 1 16,8-30-1-16,2-16-8 16,0-12-20-16,-5-6-8 15,-9-7 5-15,-8 1 6 16,-7 1 6-16,-11 0 11 16,-7 14 1-16,0 17 0 15,0 15 2-15,0 14 14 16,-12 12 6-16,5 3 4 15,1 0-6-15,-3 30-19 16,-3 29-1-16,0 20 0 0,-5 15 3 16,2 5-1-16,5-9 0 15,-2-6-1-15,8-16-2 16,4-6-2-16,0-13-42 16,0-10-64-16,6-39-90 15,6 0-266-15</inkml:trace>
  <inkml:trace contextRef="#ctx0" brushRef="#br0" timeOffset="73817.03">3426 17212 654 0,'0'0'175'0,"0"0"-32"15,0 0-4-15,0 0-51 16,0 0-1-16,-123 11-15 16,88 11 10-16,10-5-11 15,12-2-26-15,11 1-32 0,2-3-13 16,9 2 1-1,28-1 4-15,15-1 1 0,6 0 1 16,-2-1-6 0,-5-2-1-16,-11 5 1 0,-13-4 0 15,-16 3-1-15,-11 8 3 16,-2 6 1-16,-41 7 13 16,-14 0-8-16,-9-6-5 15,9-3-4-15,10-14-24 16,16-6-36-16,16-6-57 15,15 0-169-15,0 0-336 16</inkml:trace>
  <inkml:trace contextRef="#ctx0" brushRef="#br0" timeOffset="74516.39">4079 17293 476 0,'0'0'200'16,"0"0"-142"-16,0 0-26 15,0 0 44-15,0 0 57 16,0 0-13-16,0 0-12 16,0-12-33-16,0 37-6 15,0 17 0-15,-3-7-13 16,3 1-15-16,0-6-10 15,0-12-13-15,6-8-1 16,15-10-2-16,8 0-8 16,11-18 9-16,7-22-10 15,3-10-6-15,-6 2-11 16,-4 4-5-16,-11 8 13 16,-11 13 3-16,-11 14 0 0,-7 5 0 15,0 4 3-15,0 4 14 16,0 36 2-16,0 17 12 15,-5 20-8-15,-1 7-8 16,-4-3-11-16,1 5 0 16,-1-2 1-16,-2 0 5 15,1-3 3-15,-2-9-3 16,-1-10-3-16,1-12-6 16,-3-13-1-16,-5-12 0 15,-14-3-6-15,-4-14-19 16,-10-8-5-16,-9 0-8 15,2-8 14-15,0-28 7 0,5-8 14 16,11-10-2-16,13-4-19 16,14 4-16-16,13-3-12 15,11 3-15-15,34 4-53 16,12-2-67-16,-28 39-120 16,0 2-40-16</inkml:trace>
  <inkml:trace contextRef="#ctx0" brushRef="#br0" timeOffset="75068.87">4658 17249 667 0,'0'0'285'15,"0"0"-186"-15,0 0-98 16,0 0 45-16,0 0 43 16,0 0 37-16,-122 120-36 15,104-84-34-15,11-4-39 0,7-14-11 16,0-1-5-1,9-12 0-15,18-5-1 0,2 0 0 16,3-14-8-16,-3-16-27 16,-4-2-45-16,-6-4-13 15,-11 6 39-15,-6 6 44 16,-2 6 10-16,0 2 2 16,0 6 0-16,0 5 19 15,0-1 23-15,0-1-1 16,3 3-19-16,6-4-4 0,2 6 1 15,5 2 4 1,-1 0-2-16,3 6-1 0,0 20 8 16,-4 13 5-16,-6 6 0 15,-3-3-8-15,3-4-8 16,2-14-10-16,5-6-4 16,5-10-3-16,7-8 4 15,4 0-6-15,7-14-19 16,6-26-17-16,3-4-13 15,-5-4 10-15,-3 6 13 16,-13 5 1-16,-6 12 17 16,-11 12 8-16,-7 12 2 15,-2 1 14-15,0 0 14 0,0 6-3 16,0 25 12 0,0 0 10-16,0 1-17 0,12-1-6 15,7-10-15 1,10-7-11-16,8-5-5 0,9-9-96 15,-26 0-149-15,-2 0-519 16</inkml:trace>
  <inkml:trace contextRef="#ctx0" brushRef="#br0" timeOffset="76958.95">5882 17335 407 0,'0'0'234'16,"0"0"-137"-16,0 0-34 15,0 0 49-15,0 0 10 16,0 0-30-16,31-42-18 16,-31 42-3-16,0 0-8 15,0 0-10-15,0 0-15 16,0 0-3-16,2 11 24 0,0-4-16 15,2-1-8 1,4-2-16-16,-4 0-8 0,1-4 1 16,-1 0-3-16,-2 0-4 15,-2 0 2-15,0 0-2 16,0 0 2-16,0 0 2 16,0 0-3-16,0 0 1 15,0 0 2-15,0 0-1 16,0 4 3-16,4 6-8 15,3 2-1-15,5 6-2 16,3 0 5-16,5-4 0 16,3-6-2-16,0-4-1 15,6-4 3-15,2 0 0 16,3-8-5-16,-3-18-9 16,0-2-26-16,-8-2-16 0,-7 8 3 15,-10 8 33-15,-4 6 10 16,-2 8 1-16,0 0 1 15,0 0-2-15,3 0-8 16,5 4-7-16,8 10 20 16,9-3-1-16,6-6-2 15,5-5 3-15,-1 0-1 16,-1-12-5-16,-12-10-10 16,-9-6 2-16,-11-3-9 15,-2 0 2-15,0-1-3 16,-17-3 21-16,-6-5 3 15,-1 4 4-15,1 0 11 0,6 1 5 16,6 4-4-16,8 7 6 16,3 2 0-16,0 0-3 15,25 4-12-15,10 4-5 16,4 2 4-16,1 4 3 16,-3 8-2-16,-3 0 0 15,-3 8 4-15,-7 18 23 16,-3 14 3-16,-8 10-1 15,-9 12-7-15,-4 4 8 16,0 2 8-16,0 2-6 16,-13-11-13-16,-1-9-7 15,6-10-12-15,1-9-4 16,5-14-1-16,0-3-1 16,2-10 2-16,0-4-3 0,0 0 1 15,0 0 2-15,0 0 0 16,0 0 1-1,0 0-2-15,0 0-2 0,0 0-6 16,0 0 5-16,0-8-1 16,0-2-6-16,0 2 2 15,2 0-2-15,7 7 0 16,5-4 0-16,1-3-5 16,7 4-9-16,1 2-9 15,-2-2-8-15,6 0 6 16,-4 4 14-16,4-4 4 15,-1-1-1-15,4 4-10 16,-5-3-5-16,-2-4 8 0,-7 4 7 16,-7-2 6-16,-5 2 2 15,-2 0 8-15,-2-4 1 16,0 6-1-16,0-2-2 16,0 4-7-16,0 0-26 15,-20 0-6-15,-6 6 23 16,-1 12 8-16,-2 3 9 15,9 2 1-15,2-9 0 16,7 2 0-16,6-2 0 16,5-6-2-16,0-6-1 15,0 2 3-15,13-4 0 16,12 0 2-16,4 0 3 0,0-18-2 16,-2-3-1-16,0-2-1 15,-3-1 0 1,-4 2 3-16,-4-1-2 0,-3 10-1 15,-4 1 0-15,-6 8 2 16,-1 4-1-16,-2 0 12 16,0 0 5-16,0 0-1 15,0 0-4-15,0 0-6 16,0 16-3-16,0 8-2 16,0-6 6-16,0 3-6 15,0 2 3-15,0-4-4 16,2-8 4-16,17-1-1 15,6-10 0-15,6 0 0 0,7 0 4 16,3-21-2-16,3-12-7 16,3-7-2-16,-1-4-2 15,-1-6 0-15,-5-4 3 16,-4-3-1-16,-7 4 2 16,-5-10 0-16,-3-1 1 15,-8 3 1-15,-5-10-2 16,-3-1 0-16,-5 1 3 15,0 12 5-15,0 24 15 16,0 13 14-16,0 21 15 16,0 1-22-16,0 0-25 15,0 27-5-15,0 31-4 16,-5 31 4-16,-5 15 14 16,-1-1-11-16,-1-2-3 0,8-11 0 15,4-19 0-15,0-13 0 16,0-22-20-16,4-17-30 15,10-12-51-15,1-7-65 16,-11-12-121-16,-4-16-197 16</inkml:trace>
  <inkml:trace contextRef="#ctx0" brushRef="#br0" timeOffset="77101.3">7232 17084 937 0,'0'0'348'0,"0"0"-315"0,0 0-32 15,214-72 0 1,-112 40 5-16,-8 6-6 0,-16 12-25 16,-65 14-156-16,-9 0-241 15</inkml:trace>
  <inkml:trace contextRef="#ctx0" brushRef="#br0" timeOffset="77982.25">5534 17736 573 0,'0'0'222'0,"0"0"-101"16,0 0-37-16,0 0 39 15,0 0 33-15,0 0-33 16,7 151-31-16,-7-93-37 16,-14 2-23-16,3 6-7 15,-2-8 5-15,4-4-15 16,4-10-9-16,3-8-3 15,0-6-3-15,2-11-29 16,0-5-30-16,-4-10-47 16,-3-4-103-16,1 0-153 15,-4-8-400-15</inkml:trace>
  <inkml:trace contextRef="#ctx0" brushRef="#br0" timeOffset="79073.34">5009 17999 744 0,'0'0'246'0,"0"0"-196"16,0 0-50-16,0 0 16 15,0 0 32-15,0 0 33 16,189-93-15-16,-100 54-38 16,0-1-22-16,-5-11-6 15,-10 5-25-15,-9-3 4 16,-11 5 11-16,-12 9 10 15,-11 5 0-15,-11 6 3 0,-9 15 6 16,-9 6 22 0,-2 3 4-16,0 0 32 0,0 0 5 15,0 0-29-15,0 30-14 16,-11 10 7-16,-3 18 18 16,4 9-6-16,-2 10-9 15,5 3 1-15,3-1 13 16,2-7-16-16,2-5 8 15,0 0-17-15,0-4-11 16,0-6-6-16,0-11-2 16,0-11 0-16,0-17-8 15,0-10-1-15,0-6 1 0,0-2-2 16,2 0-3 0,0-2-5-16,2-24 4 0,6-9 1 15,-3 4 1 1,1 4-1-16,-1 9 4 0,0 4-4 15,4 7-2-15,2 4-2 16,3 3-2-16,4 0 3 16,4 0 3-16,1 3 4 15,2 4-2-15,2-2 0 16,4-5 2-16,5 0 1 16,9-15 1-16,-3-19-2 15,1-6-23-15,-9 0-27 16,-7 0-4-16,-10-2 18 0,-7 3-21 15,-8 0-2 1,-4 11 21-16,0 9 7 0,-4 7 19 16,-19 12 12-16,-1 0 9 15,2 0-9-15,-1 5 10 16,5 21-1-16,-1 14 7 16,3 6 8-16,3-2 2 15,7 0-8-15,6-7-10 16,0-8 4-16,23-11-5 15,12-8 3-15,8-10 1 16,6 0 0-16,7-32-6 16,2-4-5-16,-7-3-3 15,-6 4-6-15,-14 7-8 0,-13 10 3 16,-9 10 14-16,-7 8 0 16,-2 0 2-1,0 0 0-15,0 0 7 0,0 8 2 16,0 14 3-16,-9 6 0 15,7-6-1-15,2 0-3 16,0-4-7-16,11-10 0 16,18-8 1-16,4 0 3 15,7-4 1-15,3-23-2 16,-3 4-5-16,-3 1 0 16,-6 6-2-16,-12 10 3 15,-9 6-4-15,-3 0-2 16,-2 10-2-16,-5 26 6 15,0 16 1-15,0 13 2 0,0 0 1 16,0-2-2 0,-5-1 5-16,-6-12 1 0,-6-2 7 15,-3-4 6-15,-7-5-9 16,-5-10-4-16,-3 2-6 16,-5-9 3-16,-1-4 0 15,8-8-4-15,8-6-1 16,12-4-29-16,9-4-41 15,4-32-89-15,0 9-89 16,0-5-234-16</inkml:trace>
  <inkml:trace contextRef="#ctx0" brushRef="#br0" timeOffset="81016.47">7442 17710 520 0,'0'0'209'16,"0"0"-74"-16,0 0 4 15,0 0-16-15,0 0-13 16,0 0-26-16,10 128 40 16,-26-29-53-16,-1 13-13 15,1 1-11-15,3-3 2 16,4-8-10-16,2-18-5 16,7-19-15-16,0-26-13 0,3-9-6 15,21-24-4-15,5-6-46 16,4-10-22-16,-2-34-31 15,-8-3-51-15,-14-12 8 16,-9 1 22-16,-7 0 54 16,-26 3 52-16,-7 8 18 15,-1 0 17-15,3 16 53 16,9 4 6-16,8 16 20 16,9 0-33-16,6 7-13 15,6-2-25-15,0-6-17 16,22 4-8-16,24-10 0 15,13 4 0-15,5-5 2 0,1 6-1 16,-10-1-1 0,-3-3 0-16,-8 4 1 0,-15 5 0 15,-11 2 0-15,-11 6-1 16,-7 0 0-16,0 0 0 16,0 0 14-16,-25 18 12 15,-12 18-16-15,-1 4 7 16,2 4 28-16,10-4-9 15,9-4-10-15,11-8-5 16,6-2-12-16,0-12-8 16,0-10 0-16,27-4 1 15,10 0 15-15,5-32-8 0,4-8-9 16,-7 0-15 0,-10 0-12-16,-13 4-5 0,-9 2 1 15,-7 2 1-15,0 4 6 16,-2 1 12-16,-16 10 12 15,2 8 3-15,-2 4 17 16,7 1 2-16,2 4-4 16,4 0 9-16,3 0-4 15,2 0-11-15,0 0-12 16,0 0-6-16,19 0 5 16,16 9 1-16,7-4-2 15,5-5-3-15,-3 4 3 16,-8 6 1-16,-7 4 0 0,-9 6-1 15,-7 3 0 1,-5 4 2-16,-6 3 5 0,-2-6 2 16,0-2 5-16,0-10-4 15,0-6-2-15,6-2-5 16,7-4 2-16,8 0 0 16,1-4 6-16,7-14-8 15,-2-4-1-15,-3 4-7 16,-4 4-10-16,-2 9-1 15,-7 5 5-15,0 0 3 16,-1 0 0-16,0 5 6 16,-1 9 0-16,5 9 2 0,-1-2 2 15,1 2 1 1,5 1 1-16,4-9 2 0,10-1-4 16,3-3 2-16,4-11-2 15,2 0 0-15,-2-11-14 16,-4-11-5-16,-9-3-13 15,-9 4 13-15,-5-1 10 16,-11 4 2-16,-2 2 7 16,0 6 3-16,0 5 1 15,0 2 15-15,0 3 39 16,0 0-21-16,0 0-15 16,0 0-20-16,0 0 0 15,0 3 1-15,0 2-1 16,0-1-1-16,0 0-1 15,0-4 2-15,4 0 0 0,6 0 1 16,1 0-1 0,-1 0-2-16,2 0 0 0,-3 0-3 15,-1 0 3-15,0 0-5 16,-2 0-6-16,3 0-8 16,0 0-7-16,2 10-15 15,2 0-20-15,6-1-1 16,5-7-25-16,7-2 31 15,3 0 8-15,6 0 3 16,-1-17-8-16,2-5 19 16,-3 0 13-16,-7-5-19 15,-8 6-24-15,-8-8 28 0,-7 8 36 16,-8-2 7-16,0 1 23 16,0 8 48-16,0 6 19 15,-13 5-5-15,-5 3-11 16,-1 0-27-16,-2 3-13 15,1 15-3-15,1 8-9 16,0 11-3-16,4 3 3 16,6 4 1-16,4 0-7 15,5-8-6-15,0-7-10 16,7-14-2-16,15-11 16 16,5-4 0-16,4-17-3 15,5-22-8-15,1-19-7 16,4-4-3-16,-3-15-11 0,-5-3-6 15,1-6-10 1,-8-2 2-16,-5-6 13 0,-4-1 3 16,-5 7 2-16,-6 8-4 15,-6 18 11-15,0 26 4 16,0 17 19-16,0 19 35 16,0 0-13-16,-8 23-24 15,-15 35-12-15,-8 30 8 16,-7 20 13-16,2 9-4 15,5 3 5-15,7-8 15 16,8-10 5-16,9-21-29 16,7-20-17-16,0-19-5 15,9-11-40-15,16-5-68 16,-1-12-59-16,1-6-95 0,-18-8-131 16,-3 0-576-16</inkml:trace>
  <inkml:trace contextRef="#ctx0" brushRef="#br0" timeOffset="81114.87">9377 18012 1037 0,'0'0'473'0,"0"0"-300"16,0 0-173-16,0 0-66 15,0 0-255-15,0 0-545 16</inkml:trace>
  <inkml:trace contextRef="#ctx0" brushRef="#br0" timeOffset="-1057.77">1425 12994 670 0,'0'0'256'16,"0"0"-203"-16,0 0 22 15,0 0 52-15,0 0 6 16,0 0-31-16,0 0-30 15,-44-35 1-15,28 35-30 16,-6 11-18-16,-2 19-10 16,1 6-1-16,3 0 7 15,7 0-5-15,8-8-7 16,5-8 2-16,0-2-2 16,0-8-3-16,9-4-2 15,14-6 0-15,6 0-4 16,4-12-1-16,3-22 1 15,-1-10 3-15,-8-4-2 16,-9 4-1-16,-14 8 1 0,-4 10-1 16,0 8 6-16,-11 6-4 15,-11 5 3-15,0 7 2 16,-3 0 5-16,0 0 2 16,1 25-6-16,4 9-4 15,0 8-2-15,9 2-1 16,7-2-1-16,4-8 0 15,0-8 0-15,0-8 0 16,8-8-5-16,8-8 4 16,1-2-5-16,2 0-6 15,0-28 8-15,-1-3 0 0,-5-5 2 16,-5 9 2-16,-8 13 1 16,0 5 5-16,0 9-2 15,-10 0 7-15,-7 0-2 16,-4 6-3-16,1 17-6 15,5-3 1-15,4-4-1 16,6-6 0-16,5-6 0 16,0-4 0-16,0 0-5 15,7 0-1-15,17-18 1 16,1-8 5-16,-5 2 1 16,-9 6 1-16,-9 10-1 15,-2 8 4-15,0 0 4 16,-21 0 9-16,-16 26-9 15,-1 8-7-15,7 2-1 16,12-2-1-16,7-10-1 0,10-6 0 16,2-9-2-16,0-4-1 15,4-5-3-15,17 0 0 16,1 0 1-16,-2-9 4 16,-6-8 2-16,-10 5 0 15,-4 2 4-15,0 8 6 16,-4 2 13-16,-21 0-9 15,-4 4 0-15,6 10-10 16,10-1-4-16,11-8-1 16,2-5-4-16,0 0-7 15,2 0-4-15,11 0-1 16,1 0 8-16,-10 0 9 0,-4 0 3 16,0 0 4-16,0 0 1 15,0 0-6-15,0 0-2 16,0 0-83-16,0 0-221 15,0 0-595-15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2.8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 12102,'0'0'10909,"1"18"-10096,-7 102 557,-26 149-1,19-178-994,8-52-158,-8 53 472,0 105 0,13-185-648,0-7-29,-1-1-1,2 1 0,-1-1 1,0 1-1,1-1 0,1 5 0,-2-7-12,1-1-1,-1 0 0,1 0 1,0 1-1,0-1 0,0 0 1,-1 0-1,1 0 0,0 0 1,0 0-1,0 0 0,1 0 1,-1 0-1,0 0 0,0 0 1,0-1-1,1 1 0,-1-1 0,0 1 1,1-1-1,-1 1 0,0-1 1,3 1-1,19 2-9,-1-1 1,1-1-1,32-2 1,-8 0 68,-31 1-71,1 0-1,-1-1 1,1 0 0,-1-2-1,0 0 1,0 0 0,21-9-1,-27 8-81,65-30-1832,-68 30 1248,-1 1-1,0-1 1,1-1 0,-1 1-1,-1-1 1,1 0 0,9-11 0,-10 2-4406,-5 3-2924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3.1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87 5026,'0'0'2786,"159"-87"-4595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3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1 449 11381,'0'0'10549,"118"-199"-9108,-37 129-449,-3 5-464,-3 12-496,-4 17-32,-5 16-320,-10 14-1441,-50 6-3425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4.1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23 8500,'0'0'11466,"-2"-3"-10716,0 1-602,1 1-102,0 0 0,1 0-1,-1 0 1,0 0 0,0 0 0,1 0 0,-1 0 0,1 0 0,-1 0-1,1 0 1,-1 0 0,1 0 0,-1-3 0,1 4 167,9-1-30,0 2-1,0-1 1,0 1-1,0 1 1,0-1-1,-1 1 1,14 6 0,-17-6-104,1 1 0,-1 1 0,0-1 1,0 1-1,0-1 0,0 2 1,-1-1-1,1 0 0,-1 1 0,0 0 1,5 9-1,-4-5 26,0 0 0,-1 0 0,-1 1 0,0-1 0,0 1 0,0-1 0,-1 1 0,-1 0 0,1 12 0,-1 9 223,-5 51-1,3-76-297,0-1 1,0 1-1,-1-1 1,0 1-1,0-1 1,-5 10 0,6-12 21,-1-1 0,1 1 0,-1-1 1,0 1-1,0-1 0,0 0 0,0 0 1,0 0-1,0 0 0,0 0 1,-1 0-1,1 0 0,-1-1 0,-5 3 1,8-4-37,0 0 1,0 0-1,-1-1 0,1 1 1,0 0-1,0 0 1,-1 0-1,1 0 1,0-1-1,0 1 1,-1 0-1,1 0 1,0 0-1,0-1 0,0 1 1,0 0-1,-1-1 1,1 1-1,0 0 1,0 0-1,0-1 1,0 1-1,0 0 1,0-1-1,0 1 1,0 0-1,0 0 0,0-1 1,0 1-1,0 0 1,0-1-1,0 1 1,0 0-1,0-1 1,0 1-1,0 0 1,0 0-1,0-1 1,0 1-1,1 0 0,-1-1 1,0 1-1,0 0 1,0-1-1,1-1 31,1-8-79,1 0 0,0 1 0,1-1 0,0 1 0,0-1 1,1 1-1,0 1 0,8-11 0,58-68 124,-56 70-103,87-92-312,-101 108 291,-1 25-533,-9 96 707,0 5 143,9-124-283,0 0 1,0 1 0,0-1 0,0 0 0,1 1 0,-1-1-1,0 0 1,1 0 0,-1 1 0,1-1 0,0 0 0,-1 0-1,1 0 1,0 0 0,-1 0 0,1 0 0,0 0 0,0 0-1,0 0 1,0 0 0,0 0 0,0-1 0,2 2 0,0 0-4,1-1 0,-1 1 0,1-1 0,0 0 0,-1 0 0,1 0 0,0-1 0,5 1 0,2-1-126,1 0 0,-1 0-1,1-1 1,-1-1 0,13-3-1,-6-2-1018,-1 0-1,-1-1 0,1-1 0,28-22 0,-41 29 788,29-25-6306,-10 5-903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5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178 575 10485,'0'0'12056,"-4"-2"-10778,2 2-1207,0 0 1,0 0-1,0 0 0,0 0 1,0 0-1,0 0 0,0 0 1,0 1-1,0-1 0,0 1 1,0-1-1,0 1 0,0 0 1,1 0-1,-1 0 0,0 0 1,0 0-1,1 0 0,-1 0 1,0 1-1,1-1 1,0 1-1,-1-1 0,1 1 1,0-1-1,-2 4 0,-10 11 317,-18 31 0,20-31-201,-2 5 60,1 0-1,-11 24 0,18-35-159,2 0 0,0 1-1,0-1 1,1 0 0,0 1-1,0 0 1,1 14 0,1-25-99,1 1 1,0-1 0,-1 1-1,1-1 1,0 0-1,-1 1 1,1-1-1,0 0 1,-1 0 0,1 1-1,0-1 1,-1 0-1,1 0 1,0 0-1,0 0 1,-1 0-1,1 0 1,0 0 0,0 0-1,-1 0 1,1 0-1,1-1 1,19-2-44,-13 0 53,-1-1 0,0 0 0,0 0 0,0-1-1,0 1 1,-1-2 0,1 1 0,9-13 0,41-53 67,-49 61-80,-8 19-152,-1 4 90,1 66 120,1-78-48,-1 0-1,0 0 1,0 1 0,1-1 0,-1 0 0,1 0 0,-1 0 0,1 0 0,0 0-1,-1 0 1,1 0 0,0 0 0,0 0 0,0 0 0,0 0 0,0 0 0,0 0 0,0-1-1,0 1 1,0 0 0,0-1 0,0 1 0,0-1 0,0 1 0,1-1 0,-1 1 0,0-1-1,0 0 1,0 0 0,3 1 0,45 2-237,-42-3 173,45-2-290,-29 1 218,0 0 0,46 6 0,-67-5 132,0 1 0,0 0 0,0 0-1,0 0 1,0 0 0,0 0 0,0 1-1,0-1 1,0 0 0,-1 1 0,1 0-1,0-1 1,-1 1 0,1 0 0,-1 0-1,0 0 1,0 0 0,0 0 0,0 0-1,0 0 1,0 0 0,1 3 0,-1-2 35,0 1-1,1-1 1,-1 0 0,1 0 0,0-1 0,0 1 0,3 3 0,-1-5-16,0 0-1,-1-1 0,1 1 1,0-1-1,0 0 1,-1-1-1,1 1 1,0-1-1,0 1 1,3-2-1,0-1 5,0 0-1,0 0 0,-1-1 1,8-5-1,-9 6 1,-1 0-1,1 0 1,-1 0-1,1 1 1,0-1-1,0 1 1,0 1-1,0-1 1,0 1-1,0 0 1,0 0-1,8-1 1,30 4-36,-32-1 31,0 0 1,0-1 0,0 0-1,0 0 1,0-1 0,0-1-1,0 0 1,0-1-1,0 0 1,-1 0 0,13-6-1,-14 4-100,0 0 0,1 1-1,-1 0 1,1 0-1,0 1 1,0 0 0,1 1-1,-1 0 1,0 1 0,1 0-1,16 1 1,-14 0-587,15 1-1772,0-2-1,-1-1 1,50-9-1,-62 6 2217,1 1-1,0 1 0,0 0 0,0 1 0,0 1 1,1 1-1,22 1 0,-37 0 285,-1 0 0,0 0 0,0-1 1,1 1-1,-1 0 0,0 0 0,0 0 0,0 1 0,0-1 0,0 0 0,0 0 0,0 1 1,0-1-1,-1 0 0,1 1 0,0-1 0,-1 0 0,1 1 0,-1-1 0,1 3 0,7 37 1555,-7-33-1220,21 249 5651,-12-115-3842,8 377 3006,-18-518-4984,-2-38 703,-12-70 0,-3-22-1124,14 55 154,4 0 0,2 1 0,4-1 1,3 1-1,24-91 0,-26 137 43,6-27-75,2 1 0,3 1-1,29-59 1,-47 109 74,1-1 0,-1 1 0,1 0 0,-1 0 0,1 0 0,0 1 1,0-1-1,-1 0 0,1 1 0,1-1 0,-1 1 0,0-1 0,0 1 0,0 0 0,1 0 0,-1 0 1,0 0-1,5 0 0,1 0-32,-1 0 1,1 1-1,0 0 0,12 1 1,-12 0 33,-6-1-3,0 1 0,0-1 0,-1 1 0,1 0 0,0-1 0,0 1-1,-1 0 1,1 1 0,0-1 0,-1 0 0,1 0 0,-1 1 0,1-1 0,-1 0 0,0 1 0,0 0 0,0-1-1,0 1 1,0 0 0,0-1 0,0 1 0,0 0 0,-1 0 0,1 0 0,0 0 0,-1 0 0,0 0 0,1 2 0,1 9-40,-1 0 1,1 25 0,-1 0 0,0-28 60,0 1-1,-1 0 1,0-1-1,0 1 1,-1 0-1,-1-1 1,0 1-1,0-1 1,-1 1-1,-1-1 1,-4 10-1,5-14-101,-14 22 312,16-27-299,0 0 0,0 0 0,0 0 0,1 1 0,-1-1 0,0 0 0,-1 0 0,1 0 0,0 0 1,0-1-1,0 1 0,0 0 0,-1 0 0,1-1 0,0 1 0,-2 0 0,6-7-554,77-103-513,11-15 1375,-59 70-144,-1-2 1,-3-1 0,-2-1-1,-3-1 1,-3-1 0,-2-1 0,-3 0-1,-2-1 1,4-70 0,-16 50 2447,-6 95-2278,-27 88-96,4 2 0,5 1-1,4 1 1,4 0-1,0 138 1,20-97-279,-3-122-1076,1 0 0,1 0 1,12 39-1,-12-56-3968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22T20:39:20.2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13047 2374 869 0,'0'0'291'0,"0"0"-224"0,0 0-60 15,0 0 7-15,0 0 31 16,0 0-17-16,-45 142 0 16,39-51-12-16,-1 3 0 15,1 4-11-15,-4-8 0 16,4-6-3-16,-3-11-2 16,0-13-7-16,-2-10-40 15,2-12-52-15,1-16-38 16,0-18-97-16,6-4 50 15,0-16-291-15</inkml:trace>
  <inkml:trace contextRef="#ctx0" brushRef="#br0" timeOffset="329.6">12693 2277 698 0,'-27'-108'99'16,"20"72"-57"-16,7 12 20 15,0 9 37-15,0-4-37 16,34-4-50-16,15 2-11 16,11 5 1-16,5 16 21 15,-3 0 12-15,1 46-26 16,-5 26 1-16,-8 12 16 16,-7 3 2-16,-12-7-9 15,-13-7-14-15,-9-6 5 0,-9 8 17 16,0 1 7-16,-22 4-20 15,-20 0 7-15,-8 4 1 16,-10 0-5-16,0-8 0 16,6-7-6-16,8-19-11 15,12-16-13-15,12-12-40 16,6-10-99-16,16-12-22 16,0 0-165-16</inkml:trace>
  <inkml:trace contextRef="#ctx0" brushRef="#br0" timeOffset="699.16">13376 3006 625 0,'0'0'184'0,"0"0"-137"0,0 0-38 16,0 0 47-16,0 0 28 15,0 0-24-15,0 100-25 16,0-74-13-16,-2 0-10 16,0-4-4-16,0-2-4 15,2-6-4-15,-2-7-28 16,-2-7-89-16,4 0-90 16,-5 0-238-16</inkml:trace>
  <inkml:trace contextRef="#ctx0" brushRef="#br0" timeOffset="1169.66">13326 2811 475 0,'0'0'132'0,"0"0"-112"0,0 0-20 15,146-94-6-15,-88 71-8 16,-2-2-10-16,-2 7 6 15,-8 4 11-15,-5 1-28 0,-8 8-11 16,-10 3 24-16,-12 2 22 16,-9 0 9-16,-2 0 64 15,0 2 21-15,-11 18-36 16,-14 8-4-16,-4 1 13 16,2 2-2-16,5-3-7 15,7-6-17-15,8-4-23 16,7-2-18-16,0 2 0 15,2-1-2-15,22 0 2 16,3 2 0-16,2-3 9 16,0 3-1-16,-2 3-2 15,-9 2-6-15,-5 5-4 16,-6-1 4-16,-7 0 13 0,0-3 11 16,0-2 10-16,-22-5 2 15,-5 0 4-15,-8-2-7 16,-2-4-7-16,-1-2-2 15,9-4-13-15,7-5-11 16,7-1-25-16,6 0-89 16,5-6-109-16,4-5-27 15,0 1-335-15</inkml:trace>
  <inkml:trace contextRef="#ctx0" brushRef="#br0" timeOffset="1853.49">14270 2663 530 0,'0'0'225'0,"0"0"-144"0,0 0 10 16,0 0 50-16,0 0-53 15,0 0-30-15,0 0-16 16,-84 14-17-16,48 10 2 15,6 2 1-15,11-8-15 16,7-4-7-16,10-4-3 16,2 0-3-16,0 2-2 15,0 4 1-15,0 2-4 16,21 1 4-16,1 0 1 16,1 1 5-16,0 4-1 15,0-2-4-15,-5 1 3 0,-7-2-3 16,-5 2 1-16,-3-2 0 15,-3 1 0-15,0-1 1 16,-5-2 1-16,-19-2-1 16,-5 0 0-16,-5-4-2 15,-1-3-2-15,4-4-5 16,4-6-17-16,9 0-13 16,4 0-63-16,12-4-36 15,2-14-143-15,0 8 51 16,5 0-108-16</inkml:trace>
  <inkml:trace contextRef="#ctx0" brushRef="#br0" timeOffset="2401.96">14493 2846 609 0,'0'0'199'0,"0"0"-103"0,0 0 33 16,0 0 20-16,0 0-58 15,0 0-35-15,-5-17-14 16,-1 17-6-16,4 9-23 16,-1 10-10-16,3 6-3 15,0 0-2-15,0 1 1 16,5-6 1-16,17-6-1 0,3-8-2 16,8-6 2-16,3-3-18 15,4-29 19-15,-5-8 2 16,-4 1 6-16,-8 7-3 15,-11 12 4-15,-6 8 9 16,-6 11 19-16,0 1 17 16,0 0-4-16,0 1-13 15,-2 42-20-15,-14 26-11 16,-4 30 20-16,4 21-10 16,10 11 4-16,6 3-3 15,0-6-7-15,0-6-7 16,11-10-3-16,5-11-1 0,-5-9 0 15,-9-8-1-15,-2-5-1 16,-2-3-6-16,-30-2-6 16,-5-10-14-16,-13-11 10 15,-6-16 18-15,-8-9 1 16,-9-6 3-16,-12-9 2 16,-4-11-5-16,-1-2 3 15,13-15-3-15,15-25-1 16,22-14-8-16,28-17-16 15,12-14-3-15,35-10-8 16,30-9-33-16,18-1-64 16,-38 66-146-16,-5 5-411 0</inkml:trace>
  <inkml:trace contextRef="#ctx0" brushRef="#br0" timeOffset="3366.2">15794 2708 532 0,'0'0'181'0,"0"0"-154"0,0 0-4 16,-11 103 54-16,-7-45 12 15,2-1-14-15,1-6-31 16,4-11-12-16,2-9 12 16,2-10 6-16,5-11-3 0,0-6-18 15,2-1-9-15,0-3-4 16,0 0 14-16,0-3 2 16,0-26-6-16,7-15-17 15,19-17-9-15,8-9 0 16,1-2 3-16,1 6 2 15,-5 14-1-15,-6 14 5 16,-9 18 0-16,-8 10-2 16,-3 10-3-16,-1 0-2 15,2 3-2-15,4 36 0 16,-1 19 6-16,-1 15 14 16,-8 0-10-16,0-7-1 15,0-11 1-15,0-20-5 0,0-14-4 16,0-13 1-16,6-8 0 15,-2 0 3-15,2 0-5 16,7-31 8-16,12-27 25 16,8-22-11-16,5-15-14 15,1-6-3-15,-4-2 1 16,-4 1 0-16,-4 12 0 16,-5 14-3-16,-2 17 10 15,-9 26 5-15,-6 16 3 16,-5 12-4-16,0 5-2 15,0 0-2-15,0 0-10 16,0 19-3-16,2 36-3 0,5 25 3 16,1 24 18-16,-5 13 7 15,-3-3-18-15,0-6 2 16,0-9-7-16,0-14 0 16,0-12-2-16,6-13-12 15,6-7-86-15,-4-53-107 16,-1 0-193-16</inkml:trace>
  <inkml:trace contextRef="#ctx0" brushRef="#br0" timeOffset="4550.32">16638 3100 379 0,'0'0'204'0,"0"0"-126"0,0 0 16 15,0 0-1-15,0 0 40 16,139-58-31-16,-101 28-35 15,-5-3-19-15,-8 3 2 16,-8 4-5-16,-5 2-8 16,-8 1-7-16,-4 0-9 15,0 3-12-15,0 0-4 16,-6 6 4-16,-10 4 8 0,-6 2-13 16,-1 6 0-16,-1 2-3 15,-1 0 10-15,0 0-11 16,4 16 0-16,0 12-2 15,3 6-1-15,5 7-1 16,5 0 3-16,8 2 0 16,0-8-4-16,0-4 0 15,24-10-2-15,16-11 7 16,4-7 0-16,6-3-6 16,-2 0 1-16,1-25 0 15,3-11-8-15,-4-3-11 16,2-10-1-16,-4-5-1 0,-7 0 6 15,-8 2 8-15,-14 8 3 16,-7 10 9-16,-10 12 1 16,0 10 2-16,0 5 4 15,-8 7 0-15,-9 0-7 16,-3 0-3-16,-5 19 3 16,-2 15 15-16,-4 10-11 15,0 7 0-15,7 10-1 16,4 2 2-16,13-7-5 15,7-6-3-15,5-13-3 16,34-16 2-16,13-15-5 16,15-6-19-16,11-10 0 15,6-32 5-15,5-13-26 0,-6-11-12 16,-6-12 33-16,-5-8 15 16,-7-6-11-16,-9-9-19 15,-8-1 19-15,-12 2 24 16,-12 3 7-16,-13 6 39 15,-5 10 48-15,-6 9-4 16,0 20 2-16,0 18 0 16,-6 16-1-16,-2 12 16 15,1 6-29-15,3 0-40 16,-8 0-32-16,-5 32-6 16,-14 42-8-16,-11 40 0 15,-6 32 6-15,6 15 2 0,6 0 0 16,12-16-1-16,10-20-7 15,10-30-41-15,4-32-30 16,0-26-3-16,14-30-42 16,-1-9-58-16,2-33-161 15</inkml:trace>
  <inkml:trace contextRef="#ctx0" brushRef="#br0" timeOffset="4737.68">17450 2708 707 0,'0'0'268'0,"0"0"-249"16,0 0-19-16,0 0 0 15,0 0 40-15,196-29 78 16,-80-9-42-16,-1 1-51 16,-16 10-25-16,-20 13-34 15,-69 14-146-15,-10 0-189 16</inkml:trace>
  <inkml:trace contextRef="#ctx0" brushRef="#br0" timeOffset="4972.63">18087 2777 728 0,'0'0'227'0,"0"0"-157"15,0 0-42-15,0 0 58 16,0 0 9-16,0 0-37 15,0 34-29-15,0-16-7 16,0 6 10-16,0 8-17 16,0 4-8-16,0 5-3 15,-11-1-3-15,0-4 1 16,4-10-2-16,2-13-47 16,5-13-69-16,0 0-142 15,0-15-91-15</inkml:trace>
  <inkml:trace contextRef="#ctx0" brushRef="#br0" timeOffset="5113.52">18080 2526 943 0,'0'0'218'0,"0"0"-218"0,0 0-31 15,0 0-39-15,0 0-51 16,0 0-78-16,23-6-175 15</inkml:trace>
  <inkml:trace contextRef="#ctx0" brushRef="#br0" timeOffset="5724.66">18404 2832 753 0,'0'0'221'0,"0"0"-136"0,0 0-25 15,0 0 57-15,-8 109-15 16,6-94-40-16,0-4-30 16,2-7-13-16,0 1 0 15,0-5-6-15,0 0-3 16,0 0-1-16,0 0 1 16,0-10 5-16,0-17 2 15,10-5-12-15,-2 7-2 0,-1 6 1 16,-1 11-1-16,-6 6 6 15,0 2 18-15,0 0-2 16,0 0-10-16,0 14-13 16,0 14 6-16,-4 12 3 15,-9-2 1-15,1-1-4 16,-1-5 2-16,5-8-3 16,0-4 2-16,2-2-4 15,1-8 0-15,3-3-2 16,0-2 0-16,2-5 1 15,0 0-2-15,0 0 3 16,0 0 1-16,0-24-3 0,9-21-3 16,15-10-12-16,5-2-3 15,0 7 13-15,-4 12-4 16,-8 10 6-16,-5 10 2 16,-3 8-2-16,-3 3 0 15,5-2-4-15,1 5-1 16,-1 2-1-16,-3 2-2 15,4 0-3-15,-3 2-4 16,-1 19 14-16,2 9 0 16,-6 1 1-16,3 4 1 15,-1-6-1-15,6 0-15 16,1-9-55-16,9-7-21 16,7-10-50-16,9-3-100 15,-21-3-96-15,2-16-50 16</inkml:trace>
  <inkml:trace contextRef="#ctx0" brushRef="#br0" timeOffset="8038.12">19196 2651 533 0,'0'0'156'0,"0"0"-120"0,0 0 61 16,0 0 2-16,0 0-14 16,0 0-39-16,-58-23-14 15,34 23-1-15,-5 7-2 16,-2 15-2-16,0 8-4 16,2 6-2-16,0 2-10 15,4 2-8-15,7-2-1 0,7-8-2 16,7-5-5-16,4-10-3 15,0-1 0-15,2-5 1 16,21-8 7-16,6-1-2 16,8-7 0-16,7-28-4 15,-1-7-14-15,-7 2 17 16,-11 8 3-16,-15 10 3 16,-5 8 9-16,-5 11 33 15,0 0 11-15,0 3-2 16,0 0 12-16,0 0-9 15,0 0-16-15,0 0-23 16,0 30-17-16,-5 22 10 0,-1 20-8 16,2 16 7-16,4 12 3 15,-3 9-1-15,-2 6-5 16,-6 1-4-16,-4-2 0 16,-3-2-1-16,0-9 0 15,5-13-2-15,2-20 0 16,1-22-3-16,0-16 0 15,-6-8 1-15,-6-4-1 16,-9 7 3-16,-12 0 3 16,-8 2 2-16,-5-5 2 15,-6-7 0-15,-9-8-5 16,-1-9-1-16,5 0-1 0,12-17-4 16,23-26-9-16,32-22 3 15,7-23 2-15,60-10 5 16,20 2-5-16,14 7-3 15,5 13 7-15,8 4-5 16,9-2-56-16,-77 54-97 16,-5-1-258-16</inkml:trace>
  <inkml:trace contextRef="#ctx0" brushRef="#br0" timeOffset="9139.68">19925 2478 558 0,'0'0'227'0,"0"0"-170"0,0 0-54 16,0 0 9-16,0 0 29 15,0 0 24-15,125-57-1 16,-87 52-12-16,-7 5-5 16,-7 0-19-16,-5 0 0 15,-11 5-10-15,-3 16 4 16,-5 7 1-16,0 10 14 15,-25 6 10-15,-8 3-23 16,-3-7-16-16,7-8 1 16,6-9-6-16,11-13 0 0,5 1-3 15,7-7-1-15,0 2-10 16,0 2-19-16,13-2 8 16,16 4 11-16,4-2-7 15,3 4 16-15,-5 4 2 16,-6 4 0-16,-5 8-4 15,-7 0-3-15,-9 2 7 16,-4 0 2-16,0-3 6 16,0-4 10-16,-15 0 24 15,-18-1-2-15,-10-2 6 16,-8 0-12-16,-7-3-20 16,0-4-6-16,9-5-6 15,11-6-1-15,11-2-1 16,12 0-44-16,9 0-34 15,6-8-61-15,0-4-129 0,0-2-430 16</inkml:trace>
  <inkml:trace contextRef="#ctx0" brushRef="#br0" timeOffset="9579.9">20816 2853 637 0,'0'0'106'15,"0"0"-82"-15,0 0 8 16,0 0 41-16,0 0-13 15,0 0 27-15,146-34 33 16,-65 11-39-16,0 2-32 16,-17 3-14-16,-16 7-3 15,-20 9-12-15,-12-1-11 16,-8 3-9-16,-3 0-16 0,-5 0-125 16,0 4-274-16</inkml:trace>
  <inkml:trace contextRef="#ctx0" brushRef="#br0" timeOffset="10318.92">22133 1764 755 0,'0'0'181'16,"0"0"-140"-16,0 0-40 16,0 0-1-16,0 0 59 15,-45 137 38-15,26-27-21 0,-1 24-11 16,-5 15-18-16,-2 7-21 16,-4-7-3-16,2-21-12 15,2-16-6-15,3-24-4 16,6-23 2-16,5-25-2 15,6-20 1-15,2-15 2 16,5-5 0-16,0 0-3 16,0-7-1-16,0-20-10 15,0-4-6-15,0-2 16 16,10 7 0-16,3 6-1 16,0 6 1-16,3 9 8 15,2 2-5-15,4 3-3 0,7 0 3 16,10 0 5-16,11 0-3 15,10 0-5-15,5 0-2 16,1-2-47-16,-3-5-45 16,-8-2-59-16,-7-1-87 15,-42 4-7-15,-4 2-336 16</inkml:trace>
  <inkml:trace contextRef="#ctx0" brushRef="#br0" timeOffset="10472.35">22545 2752 683 0,'0'0'195'15,"0"0"-73"-15,0 0-39 16,0 0-14-16,0 0-14 16,0 0-20-16,-37 119-14 15,23-81-13-15,5-12-6 16,7-9-4-16,2-12-7 0,0-5-61 16,0-4-100-1,2-16-47-15,9-10-31 0</inkml:trace>
  <inkml:trace contextRef="#ctx0" brushRef="#br0" timeOffset="10813.33">22587 2139 808 0,'0'0'192'16,"0"0"-192"-16,60-112-9 15,-8 73 2-15,10-8 5 16,3 0 2-16,-3-6 5 15,-10 4 13-15,-15 5 14 16,-10 15 17-16,-12 10 1 16,-7 11 6-16,-8 8 9 15,0 0 13-15,0 0-21 16,0 0-31-16,0 16-20 0,-8 33 4 16,-11 25 9-16,-6 22 7 15,1 23 0-15,-1 12-9 16,1 4-7-16,-1-3 0 15,5-12-3-15,5-13-5 16,5-21-2-16,8-22-1 16,2-26-16-16,0-21-61 15,0-17-60-15,0-3-128 16,0-29-58-16</inkml:trace>
  <inkml:trace contextRef="#ctx0" brushRef="#br0" timeOffset="11018.5">22612 2482 777 0,'0'0'182'0,"0"0"-160"0,0 0-16 16,0 0 74-16,0 0 38 16,172-84 16-16,-76 40-69 15,-3 4-49-15,-15 5-16 16,-18 8-8-16,-15 10-95 15,-16 9-61-15,-29 8-193 0,0 0-378 16</inkml:trace>
  <inkml:trace contextRef="#ctx0" brushRef="#br0" timeOffset="12366.09">23056 2696 117 0,'0'0'584'0,"0"0"-493"16,0 0-7-16,0 0 55 16,0 0-60-16,0 0-23 15,115-101-14-15,-95 64-15 16,-7 3-14-16,-5 8-5 0,-8 6 1 16,0 6 0-16,0 7 4 15,-21 7 12-15,-5 0 6 16,-8 0-21-16,1 3-10 15,2 15 0-15,6-2 0 16,8 0 1-16,7 2-1 0,10 0-1 31,0 0-5-31,4 0 6 16,28-1-14-16,13-8 14 16,6-3 2-16,4-6 1 15,-5 0 2-15,-8 0-5 16,-6 3-1-16,-10-1-6 15,-1-2-5-15,-3 2-32 16,-5-2-30-16,0 2-19 16,-9-2-28-16,0 1 29 15,-4 2 64-15,-4-2 15 16,0 2 3-16,0-3-25 0,0 0-24 16,0 0 40-16,0 0 19 15,0 0 19-15,0 0 32 16,0 0 37-16,0 0 31 15,0 0-20-15,0 0-18 16,0 0-14-16,0 0-18 16,0 0-15-16,0 0-12 15,0 1-13-15,0 8-3 16,0 8-1-16,0 14 4 16,0 5 8-16,-4 4-4 15,-4-9 3-15,4-2-6 16,2-10 1-16,0-10-5 0,2-5-2 15,0-4 6-15,0 0 9 16,0 0 25-16,0 0 13 16,0-8-7-16,0-18-2 15,0-8-37-15,0-4-2 16,2 4-5-16,6-1 8 0,2 5-4 16,1-1-8-16,5 6 0 15,-3 3-6-15,0 8-22 16,3 8-53-16,8-2-53 15,6 3-27-15,3-4-34 16,2 5-11-16,-3 0 106 16,-8 4 62-16,-7 0 11 0,-5 0 25 15,-10 0 2-15,-2 0 46 16,0 0 77-16,0 0 19 16,-2 0-4-16,-16 10-51 15,-7 4-16-15,4 4-10 16,-2 4-2-16,5 0-21 15,5 5-11-15,3-1-15 16,8-4-5-16,2-3-6 16,0-2 1-16,0-5 0 15,8 0-1-15,7-6-1 16,3-5 10-16,-1-1 1 0,4 0-3 16,1-6 4-16,-2-9-7 15,0-8-4-15,-7 6-1 16,-1-3-1-16,-4 3-1 15,-3 8-5-15,-5 3-2 16,0 4-10-16,0 2 2 16,0 0-9-16,0 0-5 15,0 4 9-15,0 19-8 16,4 9 28-16,6 3-2 16,5-7 4-16,12-6-3 0,12-18-11 15,15-4-13-15,15-26-16 16,5-31 16-16,1-13 24 15,-4-8-3-15,-10-5 4 16,-10-4-2-16,-4-14 4 16,-9-6-4-16,-9 2 3 15,-12 5 1-15,-11 16 9 16,-6 16 27-16,0 13 33 16,-19 17 11-16,-3 14 19 15,2 8-34-15,7 10-4 16,2 3-23-16,6 3-15 15,0 0-17-15,-1 17-6 16,-5 44-8-16,-10 33-3 0,-5 45 11 16,2 22 1-16,-1 9 6 15,0-5-6-15,3-25 1 16,7-26-2-16,11-29-1 16,4-31-46-16,12-32-81 15,13-23-142-15,0-34-261 16</inkml:trace>
  <inkml:trace contextRef="#ctx0" brushRef="#br0" timeOffset="13660">24123 2501 579 0,'0'0'212'0,"0"0"-144"16,0 0-31-16,0 0 36 16,0 0-3-16,0 0-15 15,0 0-18-15,-22-7-21 16,48 1 3-16,15-2 25 0,7-1 14 16,4-2-30-16,-5 1-21 15,-9 4-5-15,-5 0-2 0,-6 4-2 16,-4 0-24-16,2 2-54 15,-4 0-112-15,-6 0 10 16,-8 0 100-16,-7 0 33 16,0 0 49-16,0 4 3 15,0 0 57-15,0-2-3 16,0 0 17-16,0 2 34 16,0 0-20-16,0 5-22 0,0 2-18 15,0 7-13-15,-4 9-8 16,1 2-5-16,1 5-9 15,2-3 1-15,0-7-3 16,0-4 8-16,0-8-11 16,5-4-6-16,8-4 1 15,2-4 6-15,3 0 4 16,5 0-3-16,4 0 5 16,2-17 1-16,-4-2-16 15,0-2-6-15,-7 7 5 16,-5 5 0-16,-6 3-3 15,-7 6-3-15,3 0-3 0,-3 0-2 16,4 0 2 0,3 4 9-16,-1 5 1 0,3 4 0 15,-2-2 4-15,4-1-4 16,0 2 4-16,3-2-2 16,-1-3-1-16,1-3-1 15,-1-4 2-15,-5 0 0 16,2 0 2-16,-2 0 0 15,-1-8-4-15,-1-2-2 16,2-2 1-16,-2 2-3 16,1 3-4-16,-3 3 3 15,-2 3 0-15,0 1-2 16,-2 0-3-16,5 0-4 0,2 0 3 16,2 4 9-1,-3 4 2-15,1-2 0 0,-2-1 2 16,-3-2-2-16,-2-1 0 15,0-2 1-15,0 0 10 16,0 0 11-16,0 0 11 16,0 0 0-16,0 0 5 15,0 0-5-15,0 0-5 16,0-5 6-16,0-10-9 16,0-3-15-16,0-7-8 15,0 0 2-15,17-1-4 16,2 2-4-16,-2-3-35 0,5 7-28 15,3 0-23-15,2 4-20 16,0 7-74-16,-21 9-117 16,-3 0-160-16</inkml:trace>
  <inkml:trace contextRef="#ctx0" brushRef="#br0" timeOffset="14018.99">25128 2641 504 0,'0'0'203'15,"0"0"-122"-15,0 0-6 16,0 0 41-16,131-42-44 16,-104 9-23-16,-7-3-18 0,-7 4 4 15,-6 3-1 1,-7 4 3-16,0 5-2 0,0 9-14 15,-7 6 4-15,-13 5 8 16,-4 0-18-16,-5 2-7 16,2 20 8-16,5 9-10 15,4 0-2-15,9 7 1 16,4 0 1-16,5-1 2 16,0-7 0-16,19-6 8 15,23-10-4-15,18-14 1 16,23 0-8-16,12-4-5 15,5-18-126-15,-62 8-126 0,-16 6-616 16</inkml:trace>
  <inkml:trace contextRef="#ctx0" brushRef="#br0" timeOffset="14916.31">26266 2256 534 0,'0'0'303'0,"0"0"-146"16,0 0-122 0,0 0-14-16,0 0 33 0,7 128 39 15,-18-42-28-15,-3 8-30 16,-1 3-17-16,3-13-7 15,4-12-11-15,3-24 0 16,5-19 0-16,0-18-32 16,0-11-99-16,9-2-208 15,1-22-297-15</inkml:trace>
  <inkml:trace contextRef="#ctx0" brushRef="#br0" timeOffset="15323.28">26188 2049 196 0,'0'-154'537'0,"16"67"-487"16,24 9-50-16,11 11 17 15,7 12 35-15,7 11 38 16,4 13-43-16,2 10-12 16,-1 11-7-16,-8 10-4 15,-12 0-11-15,-11 24 15 16,-15 24-23-16,-17 18 16 15,-7 15 17-15,-20 8 5 16,-30-4-15-16,-10-9 5 16,2-16-9-16,3-8 2 0,8-12-8 15,9-8 1-15,7-4 6 16,4-4 1-16,5-4-11 16,9 1-13-16,4-3 3 15,6-1-5-15,3 4-1 16,0 2-1-16,23 6 2 15,8 3 7-15,2 1 3 16,1 3-4-16,-5-5-1 16,-3 0 1-16,-3-2-5 15,-5-3 1-15,-3 2-2 16,-6-3-6-16,-5 2-67 16,-4-20-112-16,0-5-223 0</inkml:trace>
  <inkml:trace contextRef="#ctx0" brushRef="#br0" timeOffset="16023.59">26754 2685 543 0,'0'0'264'16,"0"0"-228"-16,0 0-25 16,113-104 50-16,-84 64 56 15,-6-5-59-15,-3-3-32 16,-7 2-16-16,-8 4-8 0,-5 8-2 15,0 8-4-15,-5 9 0 16,-19 11 4-16,-2 6 7 16,-3 0 27-16,2 15-23 15,2 14-2-15,5 10 3 16,5 7 8-16,5 8 1 16,8 2-1-16,2-2-6 15,0-7-3-15,33-13 4 16,10-14-2-16,9-16 8 15,5-4 11-15,3-14 7 16,-2-23-9-16,0-5-12 0,-9 2-14 16,-13 8-4-16,-11 10 0 0,-15 10 0 15,-7 10 1-15,-3 2-1 16,0 0 1-16,0 0-1 16,0 0-8-16,4 10-5 15,6 16 13-15,2 6 14 16,7-1-10-16,2-8-1 15,6-6 1-15,0-11-2 16,2-6-1-16,-4 0 2 16,-4 0 2-16,-2-11-1 0,-9-5 9 15,-2-2 7-15,-4-5-14 32,3 0-2-32,3-1-2 15,6-2-2-15,2 0-4 16,2 4 1-16,3 0-3 15,-2 6-14-15,4 4 1 16,-3 3 2-16,1 9 3 16,-4 0 3-16,0 0-1 15,-4 5 2-15,-1 11 7 16,-3 8 3-16,-2 4 3 16,-7 2 0-16,0 4 3 0,-2 2 2 15,0 2-3-15,0 1-3 16,0-6 1-16,-2-5-3 15,0-11-26-15,-1-9-88 16,3-8-24-16,0 0-36 16,0-22-93-16</inkml:trace>
  <inkml:trace contextRef="#ctx0" brushRef="#br0" timeOffset="16181.68">27739 2082 1270 0,'0'0'14'0,"0"0"-14"16,0 0-35-16,0 0-8 15,0 0-12-15,0 0-34 16,71-30-60-16,-53 30-103 16</inkml:trace>
  <inkml:trace contextRef="#ctx0" brushRef="#br0" timeOffset="16950.84">27958 2524 794 0,'0'0'101'0,"0"0"-38"15,0 0 53-15,0 0-12 16,0 0-30-16,118-8-38 15,-97-14-10-15,-5-2-2 16,-5-4-7-16,-1-4-7 16,-4-2-7-16,-6 2 1 15,0 8-4-15,0 6 4 16,-4 10 11-16,-14 8 5 0,-3 0-4 16,0 0-12-16,-4 22-1 15,3 14-1-15,-3 8 4 16,5 6 5-16,4-2 3 15,12-4-4-15,4-4 3 16,0-8-7-16,33-7-1 16,9-11 5-16,8-11 2 15,3-3-6-15,3-3 0 16,-3-25-2-16,-3-5-4 16,-9-1-9-16,-7-1 2 15,-9 4-5-15,-12 6 3 16,-8 4 8-16,-5 6 0 15,0 9 2-15,0 4 3 0,0 2 18 16,0 0 10-16,0 0 3 16,-10 15-15-16,-5 21-10 15,2 8 2-15,3-1 2 16,10-9-7-16,0-11-6 16,23-10 0-16,13-13 1 15,11 0 3-15,8-26 6 16,-2-12-6-16,-7-1-5 15,-15 9-9-15,-14 7 1 16,-7 10 5-16,-8 9 1 0,-2 2 0 16,0 2 2-1,0 0-2-15,0 0-1 0,0 11 1 16,0 14 2-16,0 7 5 16,0 0 1-16,8-3-4 15,10-9 0-15,2-8-1 16,9-12 4-16,7 0-3 15,1-29 9-15,2-14 11 16,-8-12-7-16,-4-4 4 16,-10-4-4-16,-3-3-9 15,-12 6-5-15,-2 7-2 16,0 16-22-16,-24 21-59 0,5 16-128 16,2 3-395-16</inkml:trace>
  <inkml:trace contextRef="#ctx0" brushRef="#br1" timeOffset="70801.64">20945 7242 651 0,'0'0'284'0,"0"0"-98"0,0 0-73 16,0 0-5-16,0 0-16 16,0 0-8-16,0 0-20 15,0 0-18-15,-12-7-15 16,12 5-10-16,0 2-18 0,26-2-3 16,23 2 0-16,27-4 4 15,18-6 21-15,4 2-16 16,-5-2-1-16,-16 3-6 15,-14 6 1-15,-12 1-2 16,-11 0 1-16,-9 0-2 16,-8 0 3-16,-7 0-3 15,-12 0 0-15,-1 0-2 16,-3 0 4-16,0 1-1 16,0-1 0-16,0 2 3 15,0 1-1-15,0-3 2 0,0 0 0 16,0 0-3-16,0 2-2 15,0-2-14-15,0 0-12 16,0 0-34-16,0 0-52 16,0 0-91-16,2 0-103 15,2 0-32-15</inkml:trace>
  <inkml:trace contextRef="#ctx0" brushRef="#br1" timeOffset="71305.17">21737 6938 703 0,'0'0'244'0,"0"0"-141"15,0 0-23-15,0 0 42 16,0 0-54-16,0 0 5 15,-67-29-20-15,67 29-12 16,0-3-9-16,0 3-8 16,0 0-15-16,0 0-8 0,0 0 0 15,0 0-2-15,0 0 1 16,0 0-9-16,4 0-1 16,16 10 8-16,7 8 1 15,2-2 2-15,0-3-1 16,-2 2 3-16,-3 1-1 15,-1 4-1-15,-6 2-1 16,1-2 2-16,-5 1-2 16,1-1 2-16,-5-7-1 0,-5-3 0 15,0-3 1 1,-4-2 0-16,0 4 2 0,0 7 1 16,-4 12 23-16,-25 9 14 15,-9 10-11-15,-7 3-12 31,-1 0-8-31,-1-4 3 16,7-6-5-16,11-12-8 16,14-12-1-16,10-4-33 15,5 1-106-15,0-13-164 16,7 0-129-16</inkml:trace>
  <inkml:trace contextRef="#ctx0" brushRef="#br1" timeOffset="71839.99">22797 6555 639 0,'0'0'202'16,"0"0"-139"-16,0 0-51 15,0 0 66-15,0 0 41 16,-4 102-59-16,-1-57-24 16,3 0-19-16,0 5-7 15,2-5-3-15,0-1 6 16,0-4-13-16,0 1-13 16,-2 1-90-16,-6-35-147 15,0 3-155-15</inkml:trace>
  <inkml:trace contextRef="#ctx0" brushRef="#br1" timeOffset="72076.99">22463 7299 560 0,'0'0'171'0,"0"0"-157"0,0 0-6 16,0 0 37-1,0 0 0-15,171 29 50 0,-95-29-23 16,2-9-59-16,-7-5-8 16,-11 0-2-16,-10 6-3 15,-17 4-7-15,-12 0-96 16,-21 4-77-16,0-4-261 16</inkml:trace>
  <inkml:trace contextRef="#ctx0" brushRef="#br1" timeOffset="72368.11">22342 6673 712 0,'0'0'126'0,"0"0"-126"16,0 0-11-16,0 0 11 16,116-54 77-16,-31 24 37 15,19 0-22-15,2 0-36 16,-8 6-37-16,-18 5-13 16,-13 5-2-16,-17 7-4 15,-4 5-39-15,-9 2-88 16,-37 0-115-16,0 0-346 15</inkml:trace>
  <inkml:trace contextRef="#ctx0" brushRef="#br1" timeOffset="73002.66">23323 6916 551 0,'0'0'193'0,"0"0"-155"0,0 0-10 16,0 0 83-16,0 0-28 15,0 0 4-15,-18-20-18 16,-2 20-9-16,-7 20-49 16,-2 12-1-16,-2 4 4 15,2 2 0-15,5 4-11 0,6 3 5 16,9-10-8-16,7-2-2 16,2-16-5-16,0-8 5 15,26-9-1-15,17 0 3 16,11-32 14-16,6-19-3 15,-1-8-7-15,-7-2-4 16,-13-5-3-16,-7-5 3 16,-10-3 7-16,-6 1 5 15,-5-7 9-15,-4-1-17 0,-7-2 58 16,0 8-44 0,0 8-9-16,0 21 18 0,-7 21 35 15,-4 13-13-15,4 9-2 16,3 3-7-16,1 0-13 15,1 0-27-15,-4 32-17 16,-3 26 6-16,0 29 11 16,0 17 0-16,7 7 1 15,2 2 0-15,0-2-1 16,0-10 1-16,0-9 0 16,0-21 0-16,0-18-1 15,0-17-60-15,0-16-77 16,2-20-93-16,0-6-388 0</inkml:trace>
  <inkml:trace contextRef="#ctx0" brushRef="#br1" timeOffset="74624.6">24392 6427 438 0,'0'0'299'0,"0"0"-189"0,0 0 2 15,0 0 9-15,0 0-31 16,0 0-24-16,0 0-20 15,-4-36-21-15,2 77-17 16,0 21-5-16,-3 25 33 16,0 10-7-16,1 3-19 15,-5 6 4-15,1-6-3 16,-2-10-9-16,-1-15 3 0,5-20-3 16,-1-15-2-16,3-10-1 15,1-13-31-15,1-7-25 16,2-8-77-16,0-2-166 15,0-6-118-15</inkml:trace>
  <inkml:trace contextRef="#ctx0" brushRef="#br1" timeOffset="74986.59">24621 6634 564 0,'0'0'134'0,"0"0"-98"16,0 0 31-16,-19 104 17 16,-6-53-13-16,-2-2-21 15,-2-9-26-15,3-7-15 16,0 0 2-16,-3-10-8 16,2 0-3-16,4-9 3 15,10-7-3-15,6-2 11 16,7-5-10-16,0 0 21 15,0 0-6-15,0 0-5 0,0 0-8 16,0 4-3 0,9 2-2-16,13 8 2 0,7 2 8 15,2 2 1-15,5-1-6 16,0-4 0-16,-2 5-2 16,-1-4 0-16,-6 0-1 15,-4-1 0-15,2-9-37 16,-21-4-163-16,-1 0-85 15</inkml:trace>
  <inkml:trace contextRef="#ctx0" brushRef="#br1" timeOffset="77250.28">24929 7047 418 0,'0'0'146'16,"0"0"-107"-16,0 0-36 15,0 0 3-15,0 0 14 16,0 0 7-16,31 7 69 16,0-27 12-16,0-8-47 0,-2-6-13 15,-2-2-33-15,-2-8-3 16,-2-2-12-16,-6 0-13 16,-8 6-27-16,-4 9 17 15,-5 13 15-15,0 10 8 16,-7 7 4-16,-17 1 42 15,-3 0-38-15,0 14 8 16,2 12 10-16,6 5 3 16,0 12-8-16,1 13-11 15,7 6-5-15,3 4 2 16,8-5-7-16,0-9-4 0,6-15 1 16,23-12-4-16,9-14-3 15,7-11 3-15,4 0-26 16,4-22-115-16,-34 0-65 15,-4 0-146-15</inkml:trace>
  <inkml:trace contextRef="#ctx0" brushRef="#br1" timeOffset="77876.48">25388 6898 423 0,'0'0'189'0,"0"0"-156"16,0 0-2-16,0 0 26 15,0 0-15-15,0 0-4 16,-11 0-19-16,11 0-12 16,0 0-6-16,0 0-1 15,0 0 6-15,0 0-1 16,0 11 21-16,0-4 10 15,0 3-16-15,0 4 0 16,0 0-7-16,0 4 4 16,0 0-2-16,0-2-9 15,7-6-5-15,2-6 1 0,2-4 4 16,2 0-5-16,7-6 17 16,1-24-6-16,3-1-7 15,-4-2 1-15,-9 5-1 16,-4 9 1-16,-7 7 53 15,0 5-9-15,0 5 39 16,0 2-24-16,0 0-18 16,0 0-1-16,0 0-21 15,0 8-25-15,0 41-5 16,0 22 5-16,0 23 14 0,0 9-11 16,0 1 2-16,9-6-3 15,-3-5-2-15,-1-13 2 16,-5-13-1-16,0-14-1 15,0-12 1-15,-5-5 0 16,-12-11-1-16,-6-5 0 16,-3-8-1-16,-8-4-5 15,-6-4 4-15,-9-4 2 16,-7 0 0-16,-2 0-2 16,7-8-2-16,9-14-8 15,15-9-27-15,18-6-46 16,9-7-38-16,11-8-69 15,14 25-10-15,6 2-102 16</inkml:trace>
  <inkml:trace contextRef="#ctx0" brushRef="#br1" timeOffset="78537.42">25683 7030 684 0,'0'0'88'0,"0"0"-88"15,0 0 1-15,0 0 15 16,0 0 22-16,0 0-9 15,-5-2 6-15,5 2 15 16,0 0 10-16,0 0-5 16,0 0 1-16,0 0 3 15,0-2-1-15,0 2-3 16,0 0-8-16,0 0-8 16,0 0-17-16,0 0-11 15,0 0-11-15,0 0-3 0,0 23 3 16,0 12 0-16,0 3 7 15,5-3-5-15,3-10-1 16,4-10 1-16,-3-9-4 16,1-5-1-16,2-1-2 15,3 0-3-15,8-16 8 16,4-12 1-16,-4 0-1 16,-4 5-2-16,-9 6 2 15,-6 11 0-15,-2 4 0 16,-2 2-2-16,2 0-5 15,4 0-11-15,1 16 4 0,7 11 9 16,3-4 5-16,3-2 2 16,2-11 3-16,0-6-5 15,1-4 0-15,-6 0 0 16,-1-7 2-16,-1-17 8 16,-3-10 0-16,-1-8-1 15,-1-4-6-15,-6-2-2 16,-4 4-1-16,0 7-1 15,0 3-4-15,0 11-12 16,-10 5-49-16,4 6-29 16,4 9-53-16,2 3-76 0,0 0-232 15</inkml:trace>
  <inkml:trace contextRef="#ctx0" brushRef="#br1" timeOffset="79103.97">26329 6900 518 0,'0'0'260'0,"0"0"-123"0,0 0-39 16,0 0-9-16,0 0-29 16,0 0-4-16,-54 74-37 15,41-44-6-15,3 2-6 16,6 4 0-16,4-4-4 15,0-1-3-15,0-7-1 16,14-11-2-16,5-4 2 16,0-8-4-16,-1-1 5 15,-1 0 9-15,-3-14 1 16,3-23-2-16,2-12-8 16,-2-7-9-16,-1 2-18 0,-5 14 2 31,-7 12 25-31,-4 16 8 15,0 8 21-15,0 4 4 16,0 0-17-16,0 0-16 16,0 0-4-16,4 4-4 15,10 20 8-15,1 10 5 16,4 2 3-16,-1 2-8 16,-3-2 0-16,-4-4-2 15,-4-2 2-15,0-5 8 16,-3-5-7-16,-2-5 9 15,2-9-8-15,-1-2 1 16,-3-4 2-16,2 0 3 0,-2 0 6 16,0 0 36-16,2-4 6 15,3-16-14-15,2-4-41 16,1-2-1-16,6 0-9 16,-1 2-44-16,8-4-74 15,2 6-61-15,-11 14-134 16,-1 4 20-16</inkml:trace>
  <inkml:trace contextRef="#ctx0" brushRef="#br1" timeOffset="79560.39">26807 6940 349 0,'0'0'291'0,"0"0"-134"0,0 0-40 15,0 0 14-15,0 0-37 16,0 0-13-16,-17-18-27 16,1 18-35-16,1 4-6 15,1 23-9-15,1 6 2 16,4 9-6-16,2 7 0 15,7-6 1-15,0-4-1 0,0-16-2 16,3-8-5-16,18-13-4 31,9-2 11-31,5-11-3 16,8-27 0-16,-1-12 3 16,-2-12-3-16,-2-2-1 15,-4-6 3-15,-7-2-16 0,-6-4-12 16,-3-5 29-16,-5-5 8 15,-5-5-4-15,-6 6 16 16,-2 8 1-16,0 19 2 16,0 22 34-16,0 18 35 15,0 11-16-15,-2 7-24 16,2 0-34-16,-2 0-16 16,-4 5-2-16,2 39-6 15,-2 24 6-15,-3 23 1 16,1 5 2-16,2 5-3 0,-3 0 1 15,1-1 0-15,-4-3-2 16,5-14-1-16,3-18-21 16,4-16-36-16,0-19-11 15,2-13-50-15,9-17-133 16,3-5-359-16</inkml:trace>
  <inkml:trace contextRef="#ctx0" brushRef="#br1" timeOffset="79905.53">27478 6691 775 0,'0'0'219'0,"0"0"-174"16,0 0-23-16,0 0 39 16,0 0-10-16,0 0-10 15,-131 12-6-15,115 4-21 16,5 0-14-16,9 1 0 15,2 0-6-15,0 2-6 16,0 3 7-16,4 0 5 16,10 2 0-16,-1 6 0 15,0-5-1-15,-1 4 1 16,-4-6 5-16,-3-4-4 16,-5-2 4-16,0 0 28 0,0 3 27 15,-13 4 2-15,-18 4-13 16,-5-3-24-16,5-3-22 15,2-7-3-15,8-5-5 16,9-7-84-16,9-3-117 16,3 0-469-16</inkml:trace>
  <inkml:trace contextRef="#ctx0" brushRef="#br1" timeOffset="80456.69">27910 6788 439 0,'0'0'139'16,"0"0"-90"-16,0 0 6 15,0 0 22-15,0 0 8 16,0 0 21-16,31-6-13 15,5-13-7-15,26-13 23 16,35-18-49-16,28-14-13 16,15-8-19-16,2 2-6 15,-8 5-7-15,-22 14-4 0,-23 12-5 16,-29 16 1-16,-24 10 18 16,-19 9-5-16,-13 4-10 15,-4 0-1-15,0 0 10 16,0 0 14-16,0 0-2 15,0 0 0-15,0 0-20 16,-4 14-1-16,-7 2-10 16,0 2-1-16,-3 1-59 15,4-2-80-15,5-13-79 16,1-2-196-16</inkml:trace>
  <inkml:trace contextRef="#ctx0" brushRef="#br1" timeOffset="80787.8">28835 6173 633 0,'0'0'203'0,"0"0"-66"0,0 0-83 16,0 0 31-16,0 0-43 15,0 0-42-15,-60-6-5 16,107 6 5-16,17 0 16 16,10-7 27-16,-2 1-19 15,-14 5-12-15,-16 1 1 16,-16 0 3-16,-8 0 7 16,-9 8 7-16,-2 13 5 15,-7 8-16-15,0 10 8 16,-7 14 5-16,-26 4-8 15,-8 4-21-15,4-1-1 0,3-5-2 16,26-43-91 0,5-7-281-16</inkml:trace>
  <inkml:trace contextRef="#ctx0" brushRef="#br1" timeOffset="81178.64">29818 5849 663 0,'0'0'120'0,"0"0"-94"0,0 0 3 15,0 0 71-15,-20 157-3 16,13-81-59-16,2 1-9 15,-1-8-15-15,-1-9-10 0,-2-10-1 16,0-11 0-16,3-16-3 16,-1-10-80-16,7-13-127 15,0-3-157-15</inkml:trace>
  <inkml:trace contextRef="#ctx0" brushRef="#br1" timeOffset="81603">29747 5685 606 0,'0'0'131'0,"0"0"-96"15,26-121-29-15,-8 104 17 16,9 2 10-16,6 5 27 31,6 8-15-31,2 2 19 16,-1 0-18-16,0 30-18 15,-6 12-10-15,-14 11-5 16,-11 6-7-16,-9 4 3 16,-5 1 1-16,-30-2 13 15,-7-3-13-15,-3-9 5 16,0-13-9-16,6-7 6 16,7-9-6-16,8-9 2 15,8-5-1-15,9-5 0 0,3 4 11 16,4 0-8-16,0 7-9 15,0 5-1-15,0 4 0 16,13 0 2-16,9 0-2 16,5 0 7-16,2 0-3 15,2-2-1-15,-4-4-2 16,0-2-1-16,0-4 0 16,-3-2-9-16,5-6-41 15,4-2-73-15,-21 0-118 16,-1-2-267-16</inkml:trace>
  <inkml:trace contextRef="#ctx0" brushRef="#br1" timeOffset="82026.82">30433 6082 499 0,'0'0'386'0,"0"0"-300"16,0 0-84-16,0 0 1 15,-27 116 18-15,27-80 15 16,0-9 13-16,4-4-2 16,23-10-3-16,6-10-20 15,6-3-1-15,1-6 8 0,-3-24-3 16,3-12-4-16,-6-7-16 16,-8-7 0-16,-3-1 6 15,-11-4-4-15,-10-3-2 16,-2 7-6-16,0 0 1 15,-10 9 9-15,-15 9-12 16,-3 9 29-16,-1 15-6 16,-2 8-8-16,-2 7 18 15,2 0-32-15,2 9 2 16,6 21-2-16,9 14-1 16,12 14-4-16,2 10 4 15,4 7 0-15,31-2-1 16,9-1 1-16,10-1 0 0,4-5 3 15,-4-5-3-15,-2-7-72 16,-10-8-109-16,-32-42-165 16,-6-3-314-16</inkml:trace>
  <inkml:trace contextRef="#ctx0" brushRef="#br1" timeOffset="82891.03">27973 7141 108 0,'0'0'611'0,"0"0"-427"0,0 0-87 15,0 0-30-15,0 0 11 16,0 0-4-16,-32 6-16 16,32-6-7-16,0 0-17 15,0 0-6-15,0 2-13 16,10 6-11-16,21 2 19 16,16 1 15-16,15 3 7 15,12-2-13-15,12 1 16 16,8-3-28-16,4-1-9 15,-4-1-2-15,-10 1-4 0,-12-1 0 16,-12 0 6 0,-16 0-6-16,-10-2-1 0,-10-1 1 15,-11-2-4-15,-5-2 4 16,-4-1-4-16,-4 0 2 16,0 0-2-16,0 0 8 15,0 0-3-15,0 0-2 16,0 3-4-16,0-3-33 15,0 0-34-15,0 0-56 16,0 0-102-16,0 0-336 16</inkml:trace>
  <inkml:trace contextRef="#ctx0" brushRef="#br1" timeOffset="83251.5">29032 7053 1085 0,'0'0'119'0,"0"0"-87"15,0 0 23-15,0 0 52 16,0 0-42-16,0 0-15 16,0 0-13-16,-92-21-21 15,92 21-16-15,0 0-11 16,17 12-13-16,15 14 21 0,8 3 3 15,2-1 8-15,-2 2-3 16,-4-2 0-16,-12 0-3 16,-8 0 1-16,-9-2-2 15,-7-1 3-15,0 4 7 16,-16 1 7-16,-17 4 1 16,-9 0 1-16,0 0-8 15,1-2-12-15,10-6-2 16,9-2-70-16,22-24-106 15,0 0-220-15</inkml:trace>
  <inkml:trace contextRef="#ctx0" brushRef="#br1" timeOffset="86357.11">30031 6978 556 0,'0'0'166'0,"0"0"-89"0,0 0-53 15,0 0 26-15,0 0 27 16,0 0 5-16,-104 140-1 15,82-70-25-15,1 3-16 16,13-3-20-16,3-6-13 16,5-12-4-16,0-10 1 15,25-14 1-15,8-13 0 16,7-15 0-16,0 0 4 16,7-30 11-16,5-17-17 15,-6-7 22-15,-4-6-18 16,-10 2-7-16,-15 0-1 0,-12 0 0 15,-5 5 0-15,-7 3 2 16,-24 8 2-16,-9 12 3 16,-5 14-3-16,1 12 3 15,-1 4 3-15,3 18-9 16,4 22-13-16,11 7-31 16,19 0-50-16,8-29-98 15,0-3-163-15</inkml:trace>
  <inkml:trace contextRef="#ctx0" brushRef="#br1" timeOffset="86937.34">30533 6672 741 0,'0'0'142'0,"0"0"-63"16,0 0-76-16,0 0 16 0,0 0 18 16,0 0 16-16,-49-19-7 15,49 55 8-15,0 14-11 16,0 17-6-16,0 13-20 15,11 4-1-15,1-1 1 16,-4-8-1-16,1-12-2 16,0-16-5-16,-2-14-4 15,-1-16-1-15,-1-8 2 16,-5-7-5-16,0-2 3 16,0 0 12-16,0 0 24 15,0-4 7-15,0-16-47 16,2-11-2-16,12 4-2 15,5-4-10-15,6 8 12 16,2 9-13-16,-8 7 12 16,0 7-4-16,-7 0-3 0,0 0-4 15,-1 15-2-15,1 6 14 16,-6 10 1-16,-4 1-5 16,-2 1 6-16,0-2 1 15,0-1 2-15,-16-6 2 16,-3-4-4-16,-4 0 0 15,-6-4 1-15,-4 2-2 16,-3-4-2-16,5-4 2 16,7-4-3-16,11-3 0 15,10-3-18-15,3 0-67 0,0-3-206 16,5-8-46-16</inkml:trace>
  <inkml:trace contextRef="#ctx0" brushRef="#br1" timeOffset="87313.73">30983 7171 958 0,'0'0'148'16,"0"0"-132"-16,0 0-3 16,0 0 57-16,0 0 23 0,0 0-23 15,-67 62-28-15,59-24-7 16,2 6-11-16,6 8-15 15,0 0-4-15,8 4-3 16,13 1 4-16,2-6 1 16,2-1 2-16,-10-1-2 15,-3-5-2-15,-8-4 6 16,-4-3 0-16,0-8-4 16,0-1 0-16,-23-2 1 15,-6-2-4-15,-4-2 5 16,-9-4-2-16,-3-1-4 15,-1-5-1-15,0-6-2 0,5-6-4 16,5 0-22-16,9-20-31 16,9-27-87-16,16-18-123 15,2 28-38-15,0-3-21 16</inkml:trace>
  <inkml:trace contextRef="#ctx0" brushRef="#br1" timeOffset="87486.56">30821 7034 890 0,'0'0'254'0,"0"0"-254"0,0 0-2 16,0 0-37-16,0 0-67 15,0 0-94-15,-27 30-173 16</inkml:trace>
  <inkml:trace contextRef="#ctx0" brushRef="#br1" timeOffset="88176.26">31139 7236 474 0,'0'0'123'16,"0"0"-68"-16,0 0 13 16,0 0 3-16,0 0 8 15,0 0 4-15,116-33 0 16,-101 12-10-16,1-1-19 0,-3 0-38 16,-1-2-2-16,-6 1-6 15,-6 0-4-15,0 2 5 16,0 2-8-16,0 5-2 15,0 6-4-15,-10 6 5 16,-7 2 5-16,-3 0 14 16,-1 2-17-16,-2 18-2 15,0 7 4-15,1 4-2 16,5 7 6-16,6 0-1 16,3 1 4-16,8-5-9 15,0-9-2-15,0-6 0 16,14-8-6-16,11-4-5 15,11-7 3-15,5 0 7 0,5 0-42 16,2-9-90-16,-3-10-78 16,-34 7-30-16,-2-1-365 15</inkml:trace>
  <inkml:trace contextRef="#ctx0" brushRef="#br1" timeOffset="88661.37">31596 7060 283 0,'0'0'504'16,"0"0"-411"-16,0 0-67 16,0 0 12-16,0 0 9 15,0 0 2-15,-81 49-10 0,62-22 2 16,3 5-16-16,7 7-13 16,5 1-6-16,2-2-5 15,2-2 0-15,0-8-2 16,19-10-3-16,14-10-11 15,8-8 12-15,8 0-12 16,6-30-36-16,-1-12 7 16,-5-8 1-16,-2-12-6 15,-3-16-11-15,3-11 21 16,-3-5 38-16,-5 0 2 16,-8 1 16-16,-9 1-7 15,-8 4 59-15,-8 2-26 16,-6 13 13-16,0 17 23 15,0 18-3-15,0 14 28 16,-8 14-12-16,-2 4-32 0,1 6-26 16,-1 0-14-16,-7 12-20 15,-2 30 0-15,-6 23-1 16,1 21 3-16,-1 12-2 16,6 10 0-16,2 3 2 15,7-5-2-15,5-4 1 16,5-11-1-16,0-15-4 15,0-21-4-15,7-19-53 16,4-15-68-16,3-19-29 16,-10-2-133-16,-4-18-240 0</inkml:trace>
  <inkml:trace contextRef="#ctx0" brushRef="#br1" timeOffset="88958.89">31756 6999 805 0,'0'0'297'0,"0"0"-271"16,0 0-26-16,0 0-44 16,0 0 37-16,0 0 7 15,110 33 15-15,-62-15 27 16,4-2-10-16,-1-2-4 16,-7-2-9-16,-8 2-17 15,-7 0 2-15,-11 1-3 0,-7 0 7 16,-5 3-7-16,-1 2 9 15,-5 1-6-15,3-5 4 16,-3-5-2-16,0-5-6 16,0-1 0-16,2-5-16 15,2 0-38-15,1 0-23 16,5 0-69-16,-5-3 5 16,2-10-54-16</inkml:trace>
  <inkml:trace contextRef="#ctx0" brushRef="#br1" timeOffset="89303.66">32202 6904 761 0,'0'0'206'16,"0"0"-192"-16,0 0-14 16,0 0 0-16,0 0 4 15,0 0 39-15,-2 16 27 16,24 17-24-16,4 4-3 15,3-3-22-15,-2 1-3 16,-4-10-7-16,-4-5-8 16,0-4 0-16,-4-5 1 0,-1-4 0 15,-6-3-4 1,1-2 19-16,-7 1-1 16,-2-3 9-16,0 0 19 0,0 0 22 15,0-15 7-15,0-14-20 16,3-15-45-16,-3-5-7 15,4 0-6-15,1 1 3 16,-1 8-37-16,5 7-73 16,-5 6-21-16,8 11-50 15,-8 16-68-15,-2 0-46 16</inkml:trace>
  <inkml:trace contextRef="#ctx0" brushRef="#br1" timeOffset="89757.65">32560 7094 502 0,'0'0'198'16,"0"0"-164"-16,0 0-30 15,0 0 37-15,0 0 31 16,0 0 31-16,2 20-3 16,6-20-27-16,3-8-28 15,4-16-23-15,1-8-10 16,-1-4-12-16,-5 2-27 0,-6 7 20 16,-4 8 6-1,0 8 1-15,0 8-4 0,-9 0 4 16,-7 3 21-16,-4 0-18 15,0 6 8-15,0 17-3 16,0 7-1-16,4 5 0 16,6 7 1-16,4-1-7 15,4 3 2-15,2-5 0 16,0-7-6-16,2-8 3 16,21-13-5-16,12-8-63 15,15-3-21-15,12-18-80 16,-31-4 38-16,1-3-175 0</inkml:trace>
  <inkml:trace contextRef="#ctx0" brushRef="#br1" timeOffset="90040.24">33082 6819 577 0,'0'0'579'16,"0"0"-508"-16,0 0-69 15,0 0 4-15,-145-13 45 16,119 26 19-16,7 2-23 15,9-2-22-15,10 7-24 32,0 5-1-32,0 6-4 0,29 5 4 15,2-1-8-15,9 3 8 16,-3-2 0-16,-3-4 9 16,-14-1-7-16,-11 1-2 15,-9-3 6-15,0 4 11 16,-9-5 9-16,-20-2-4 15,-9-6-12-15,-7-6-10 16,-5-8-73-16,23-6-86 16,2 0-285-16</inkml:trace>
  <inkml:trace contextRef="#ctx0" brushRef="#br1" timeOffset="90775.61">30974 6863 517 0,'0'0'357'0,"0"0"-75"16,0 0-58-16,0 0-4 16,0 0-37-16,0 0-56 15,0-2-44-15,0 2-29 16,0 0-54-16,0 0 0 15,0 0 0-15,0 0 0 16,5 0 0-16,15 0-11 16,-9 2-193-16,4 8-246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6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1 292 11733,'0'0'8041,"24"-27"-7120,79-87-326,-95 104-486,0 1 0,-1-1 1,0-1-1,7-13 0,-13 19-30,1 0 0,-1 0-1,1 0 1,-1 0 0,-1 0 0,1-8-1,0 5 20,-1 2-159,0-15 1251,-1 20-1143,1 1-1,0-1 1,-1 1 0,1-1 0,0 1-1,-1-1 1,1 1 0,-1-1-1,1 1 1,-1 0 0,1-1 0,-1 1-1,1 0 1,-1-1 0,1 1-1,-1 0 1,1-1 0,-1 1 0,1 0-1,-1 0 1,0 0 0,1 0-1,-1 0 1,1 0 0,-1 0 0,0 0-1,1 0 1,-2 0 0,-2 0 98,-1 0 0,1 0 0,-1 0 1,1 1-1,-1-1 0,1 1 0,0 0 1,-8 3-1,10-2-117,-1 0-1,1 0 1,-1 0-1,1 0 1,0 0 0,-1 0-1,1 0 1,1 1 0,-1-1-1,0 1 1,0 0 0,1 0-1,-2 4 1,-4 8 35,1 0 0,0 0 0,1 1 0,1-1-1,0 1 1,1 0 0,1 0 0,1 1 0,0-1 0,1 0 0,4 32 0,-3-45-62,0 0 0,0-1 0,0 1-1,0 0 1,0-1 0,1 0 0,-1 1 0,1-1 0,-1 0 0,1 1 0,0-1-1,0 0 1,0 0 0,0-1 0,5 4 0,-2-2-24,1 0-1,0 0 1,0 0-1,1-1 1,-1 0-1,9 2 1,6 0-680,0-2 0,40 0 0,-58-2 489,35 0-5298,-12 0-7806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6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70 7844,'0'0'12106,"0"-3"-10966,0 2-1053,0 1 0,1-1 1,-1 1-1,0-1 1,0 1-1,0-1 1,0 1-1,0 0 0,0-1 1,0 1-1,0-1 1,0 1-1,0-1 0,0 1 1,0-1-1,0 1 1,0-1-1,-1 1 1,1 0-1,0-1 0,0 1 1,0-1-1,-1 1 1,1 0-1,0-1 0,-1 1 1,1 0-1,0-1 1,-1 1-1,1 0 1,0-1-1,-1 1 0,1 0 1,0 0-1,-1-1 1,1 1-1,-1 0 0,1 0 1,-1 0-1,1 0 1,-1-1-1,-1 2 2,1 0-1,-1 0 0,1 0 1,-1 0-1,1 1 0,0-1 1,-1 0-1,1 0 1,0 1-1,0-1 0,0 1 1,0-1-1,-1 4 1,-2 1-47,-1 2 22,0-1-1,1 1 0,0 0 0,0 0 0,1 0 1,0 0-1,0 1 0,1 0 0,-2 16 1,4-24 16,2-2-61,1 1 0,-1-1 1,0 0-1,1 1 0,-1-1 1,0 0-1,1-1 0,-1 1 0,0 0 1,0-1-1,0 1 0,0-1 1,0 0-1,0 1 0,-1-1 1,1 0-1,0 0 0,2-4 1,24-45 271,-25 44-226,2-2-12,-2 3-25,1-1-1,-1 1 1,0-1-1,-1 0 0,1 0 1,-1 0-1,-1-1 1,1 1-1,-1-10 1,-1 15-18,-11 23-623,0-4 496,6-11 108,1 0-1,0 0 1,0 0-1,1 0 1,0 0-1,0 1 0,0 0 1,1-1-1,0 1 1,-2 11-1,4-16 2,0-5 43,0-1 0,0 1-1,0 0 1,0 0 0,1 0-1,-1 0 1,1 0 0,-1 0 0,3-5-1,-1 2 62,4-33-176,-6 38-619,-3 36-11421,-10-8 4087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07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100 132 12406,'0'0'13411,"2"-6"-12565,3-7-637,-2 5 902,-13 25-526,6-10-485,-1 1-1,1-1 0,0 1-1,0 0 1,1 0 0,0 0 0,0 0 0,1 1 0,0-1-1,-1 13 1,11-38-19,-3 10-45,5-9 48,-1 0 0,-1-1 0,-1 0 0,0 0 0,-1-1 0,-1 0 0,-1 0 0,-1 0 0,3-24 0,-12 42-86,3 0-25,-1 1-1,1 0 1,0 0 0,0 1-1,0-1 1,0 1 0,0-1-1,0 1 1,1 0 0,-1 0-1,1 0 1,-1 1 0,1-1-1,-3 4 1,-37 46-146,33-40 178,1-3-2,4-5-8,1-1 0,0 1 0,0-1 0,1 1 0,-1 0 0,1 0 0,0 0 0,0 0 0,0 0 1,0 1-1,-1 4 0,3-8-42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40:29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8350 5597 750 0,'0'0'202'0,"0"0"-150"16,0 0-11-16,0 0 42 15,0 0 2-15,118-91-29 16,-78 91-14-16,-1 10 3 0,-4 22 0 16,-6 12-10-1,-11 6-17-15,-12 8-2 0,-6 5-4 16,-11 3-2-16,-28 0-4 16,-13-2-3-16,-6-9 5 15,-2-9-5-15,2-4 1 16,9-14-2-16,12-10-2 15,12-7 0-15,11-10 2 16,7-1-2-16,7 0 6 16,0 0-1-16,0 0 4 15,0 0 14-15,0-4 12 16,11-16-23-16,16-6-11 16,9-2-1-16,7 3 0 15,5 2 0-15,4 0 0 16,3 5 0-16,1 4-1 0,0 1-3 15,-3 4-48-15,-1-1-10 16,-1-1-28-16,-5 0-29 16,0-7-31-16,-5-4-46 15,-1-4 27-15,-6 1 42 16,-8 2 51-16,-9 4 76 16,-13 12 14-16,-4 6 98 15,0 1 55-15,-7 0-19 16,-17 0-41-16,-7 25-34 15,-3 13 7-15,3 10-26 16,4 0-10-16,11-2-8 16,10-7-4-16,6-13-12 15,0-7-4-15,22-8-7 0,14-11 2 16,6 0 4-16,3-12 15 16,1-22-4-16,-5-11-13 15,-8-1-2-15,-14 2-6 16,-13 2 6-16,-6 6-3 15,-3 6-1-15,-31 8 1 16,-12 4-2-16,-8 8-3 16,3 7-3-16,7 3-7 15,8 0-19-15,11 15-25 16,17 13-21-16,8 2-64 16,0-16-115-16,11-4-214 0</inkml:trace>
  <inkml:trace contextRef="#ctx0" brushRef="#br0" timeOffset="645.39">9337 5663 960 0,'0'0'178'16,"0"0"-162"-16,0 0-4 15,0 0 53-15,0 0-19 16,134-4 4-16,-105 30-2 16,-5 4-16-16,-6 6-7 15,-11 4-11-15,-7 3-1 0,0 1-1 16,-11-3-2-16,-20-1-5 16,-5-4 2-16,-4-6-3 15,4-8-3-15,-1-5 2 16,8-9 0-16,4-5 1 15,10 0 5-15,5-3 8 16,6 0 15-16,4 0-16 16,0 0-15-16,18-6-1 15,28-23 0-15,19-8 0 16,11-8-1-16,2 3-26 16,-2 1 4-16,-9 2 6 15,-9 7 4-15,-16 6 6 0,-13 10 4 16,-11 6 3-16,-10 6 1 15,-5 4 0 1,-3 0 5-16,0 0 20 0,0 10-1 16,-5 20-5-16,-8 10-8 15,4-2-4-15,9-8-6 16,0-10 0-16,0-10 0 16,22-5 0-16,7-5 9 15,5 0 13-15,3-25 17 16,4-6-12-16,-3-11-12 15,-3 4-6-15,-6 1-3 16,-12 1-3-16,-7 8 2 16,-10 4 2-16,0 4-3 0,-14 6 1 15,-17 7-5 1,-11 7-2-16,-7 0-16 0,4 21-15 16,6 5-39-16,16-1-52 15,15 0-70-15,8-18-187 16</inkml:trace>
  <inkml:trace contextRef="#ctx0" brushRef="#br0" timeOffset="828.66">10447 5867 1214 0,'0'0'372'0,"0"0"-255"16,0 0-24-16,0 0 28 0,0 0-94 15,0 0-27-15,0 0-4 16,43 8-51-16,-43-4-100 16,0 3-249-16</inkml:trace>
  <inkml:trace contextRef="#ctx0" brushRef="#br0" timeOffset="13788.62">7650 7524 752 0,'0'0'58'16,"0"0"-58"-16,0 0-197 15</inkml:trace>
  <inkml:trace contextRef="#ctx0" brushRef="#br0" timeOffset="16824.18">7727 7563 593 0,'0'0'111'0,"0"0"-23"0,0 0 21 16,0 0 2-16,0 0-8 16,0 0-27-16,0 0-15 15,0-7-18-15,0 7-13 16,0 0-7-16,0 0-21 15,0 10-2-15,0 31 0 16,4 22 8-16,0 11 20 16,-4 2-10-16,0-3-7 15,2-8-4-15,-2-4-3 16,0-6-3-16,0-5 1 0,0-9-1 16,2-3-1-1,-2-8 2-15,0-7-1 0,3-11-1 16,-1-5-10-16,-2-4-31 15,3-3-34-15,-3 0-10 16,0-15-23-16,0-3-183 16,0-5-197-16</inkml:trace>
  <inkml:trace contextRef="#ctx0" brushRef="#br0" timeOffset="17431.54">7573 7593 333 0,'0'0'89'0,"0"0"-57"16,0 0 12-16,-9-104 16 16,9 87 16-16,0-2 0 15,0 2-22-15,13 3-18 16,8-1-22-16,2-1 0 15,4 3-1-15,2-2 11 16,-4 5 9-16,2 4 8 16,-7 1-8-16,-3 5-9 15,2 0-2-15,-4 0 14 16,3 0-18-16,4 13 1 16,-2 10 2-16,-4 6-10 0,-1 3 8 15,-5 1-8-15,-4-3-8 16,-6 0 0-16,0 1 2 15,-4 3 12-15,-25 5 6 16,-12-1-5-16,-3-5-6 16,-1-6-7-16,9-7 2 15,9-8 5-15,6-4-6 16,7-4 6-16,5-2 0 16,5-2-10-16,4 2 1 15,0-2-3-15,0 4-5 16,0 7-8-16,19 2 13 15,10 9 6-15,8 0-1 0,3 5 3 16,4-1-7 0,-1-2-1-16,-6 2 2 0,-3-7-2 15,-5 2 0-15,-9-3 1 16,-5-4 1-16,-6-5-1 16,1 4 5-16,-6-3-3 15,2 4 3-15,-1-1-6 16,-1 2 0-16,0-5-48 15,2-4-100-15,-4-6-147 16,2 0-61-16</inkml:trace>
  <inkml:trace contextRef="#ctx0" brushRef="#br0" timeOffset="18054.08">8277 7868 561 0,'0'0'177'0,"0"0"-143"16,0 0-19-16,0 0 61 15,0 0 19-15,0 0-30 16,65-90-48-16,-48 55-11 16,-5-2 4-16,-6 5-4 15,-6 7 2-15,0 2-2 16,0 8 9-16,-13 8 40 0,-7 3-21 15,-3 4-5 1,1 0 0-16,2 0-1 0,-2 18-24 16,1 16 0-16,2 13-1 15,5 3 2-15,7 1-4 16,5-7-1-16,2-6 1 16,0-7-1-16,2-9 1 15,19-7-1-15,4-7 1 16,4-5-1-16,2-3 3 15,6 0-2-15,-1-25 8 16,2-7-9-16,-9-4-7 16,-7 6 2-16,-7 10 3 15,-7 8 2-15,-6 9 2 0,-2 3 2 16,0 0-4 0,0 0 0-16,2 0-2 0,2 3-12 15,9 19 8-15,5 4 6 16,3 1 10-16,0-5-9 15,0-7 3-15,-1-6-2 16,-5-5 1-16,-2-4 0 16,-1 0 4-16,-6 0 2 15,3-10 5-15,-1-14 4 16,-4-10-3-16,-2-7-7 16,-2-1-8-16,0-2 0 15,0 7-6-15,0 4-10 16,0 13-42-16,0 10-42 15,0 4-85-15,0 6-65 0,0 0-205 16</inkml:trace>
  <inkml:trace contextRef="#ctx0" brushRef="#br0" timeOffset="18281.66">8911 7750 750 0,'0'0'83'16,"0"0"-55"-16,0 0 53 16,0 0 43-16,0 0-44 15,0 0-42-15,3 113-7 16,-3-85-10-16,0 2-16 0,0-4-2 16,0-5-3-16,0-8-46 15,0-12-55-15,0-1-124 16,0 0-62-16</inkml:trace>
  <inkml:trace contextRef="#ctx0" brushRef="#br0" timeOffset="18427.72">8867 7502 424 0,'0'0'269'0,"0"0"-229"16,0 0-40-16,0 0-6 0,0 0-9 15,0 0-124 1,47-63-245-16</inkml:trace>
  <inkml:trace contextRef="#ctx0" brushRef="#br0" timeOffset="19118.07">9112 7827 511 0,'0'0'109'0,"0"0"-71"16,0 0 19-16,0 0 5 15,0 0-6-15,127-59-12 16,-114 27-15-16,-1 2-14 16,-8 4-2-16,-4 3-6 0,0 12 7 15,0 3 21-15,-4 6 47 16,-12 2-44-16,-1 0-19 15,-4 13 7-15,1 18-4 16,0 11-3-16,4 4 4 16,10-4-7-16,6-8-5 15,0-6-7-15,4-3 11 16,17-9-5-16,-2-7 6 16,4-4-8-16,1-5 5 15,7 0-5-15,5-27 4 16,-1-9-12-16,1-1-21 15,-5-2-4-15,-10 11 3 0,-10 8 8 16,-6 8 12-16,-5 8 2 16,0 4 1-16,0 0 4 15,0 0-2-15,0 0 7 16,0 10-8-16,0 13 1 16,4 6 15-16,5-5-13 15,1-4-2-15,4-7-2 16,-1-6 1-16,1-3-2 15,-3-4 3-15,3 0-1 16,-1 0-2-16,0 2-9 16,1 2-1-16,1 3 2 15,3 3-1-15,2 1-3 16,0 0-19-16,0-3 8 0,-5-5 8 16,-3-3 8-16,-3 0 1 15,-1 0 6-15,0-2 9 16,0-24 27-16,1-9-1 15,0-9-1-15,-4-6 7 16,-5-3-3-16,0-1-5 16,0 0-22-16,0 8 2 15,0 10-12-15,-8 7-1 16,-2 15-18-16,3 14-95 16,5 0-148-16</inkml:trace>
  <inkml:trace contextRef="#ctx0" brushRef="#br0" timeOffset="26953.34">10529 8617 1010 0,'0'0'0'16,"0"0"0"-16,0 0-590 15</inkml:trace>
  <inkml:trace contextRef="#ctx0" brushRef="#br0" timeOffset="28938.05">10494 7286 652 0,'0'0'133'0,"0"0"-66"16,0 0-3-16,0 0 17 16,0 0-7-16,0 0-34 15,0 0 48-15,-2 113-20 16,4-51-32-16,0 1-26 16,-2-5 2-16,0-7-5 15,0-6-3-15,0-12-2 0,0-10-2 16,0-8-17-1,0-11-39-15,0-4-65 0,0 0-72 16,0-21-118 0</inkml:trace>
  <inkml:trace contextRef="#ctx0" brushRef="#br0" timeOffset="29139.56">10278 7218 702 0,'0'0'198'0,"0"0"-99"15,0 0-43-15,0 0-11 16,0 0-26-16,0 0-9 16,53-51 31-16,19 33 23 15,5-4-24-15,1-6-29 0,-9 1-11 16,-15 8-5-16,-16 8-53 16,-11 9-61-16,-27 2-126 15,0 0-115-15</inkml:trace>
  <inkml:trace contextRef="#ctx0" brushRef="#br0" timeOffset="29450.12">10326 7611 174 0,'0'0'446'0,"0"0"-383"16,0 0 15-16,127 15 19 0,-64-31-14 15,-5 2-24-15,-5 4-8 16,-8 3-1-16,-5 3 3 16,-9 4-15-16,-8 0-28 15,-10 0-5-15,-2 0 0 16,-4 15 5-16,-5 5 18 16,0 3-2-16,-2 4 4 15,0-3-15-15,0-1-9 16,0-4 0-16,0-2 4 15,-2-6-10-15,-9-4-43 16,0-7-102-16,4 0-131 16,0-4-240-16</inkml:trace>
  <inkml:trace contextRef="#ctx0" brushRef="#br0" timeOffset="29872.15">10783 7415 663 0,'0'0'52'16,"0"0"-50"-16,0 0 0 16,0 0-1-16,0 0 5 15,123 52 16-15,-105-24 33 16,-3 6 12-16,-1 0-10 16,-1-1-1-16,1-5-29 15,-5-6 12-15,-1-7 5 0,-1-4-18 16,-5-7-10-16,0-4-3 15,-2 0-4-15,3 0 4 16,-3 0 5-16,4-4 6 16,3-16 2-16,4-8-25 15,5 0-1-15,-3 1 0 16,5 5-1-16,-5 7 0 16,-1 7 0-16,-2 3 0 15,-5 5-1-15,3 0 0 16,0 0 2-16,0 6 1 15,1 11 5-15,0 2 0 16,0-1-2-16,0-1-4 16,4-7-16-16,3-5-21 15,7-5-46-15,3 0-73 16,8 0-8-16,1-5-38 0,-24-5-27 16,-2 2 1-16</inkml:trace>
  <inkml:trace contextRef="#ctx0" brushRef="#br0" timeOffset="30300.36">11445 7506 286 0,'0'0'189'15,"0"0"-43"-15,0 0-26 16,0 0 37-16,0 0-27 16,0 0-36-16,-47-32-55 15,20 57 2-15,0 8-6 16,6 1-8-16,5 4-16 16,5-4-7-16,9-4 0 0,2-4-4 15,0-10 0 1,0-6 0-16,11-8 1 0,9-2 0 15,5-4 1-15,6-28-4 16,2-14 2-16,1-11-9 16,3-10-13-16,-1-8 2 15,-3-1 2-15,-4-8-4 16,-8 0 18-16,-9-7 4 16,0 3 2-16,-10 10 0 15,1 18 10-15,-3 26 28 16,0 17 24-16,0 16 28 15,0 1-17-15,0 0-32 16,0 0-36-16,0 32-7 16,-10 25 0-16,-3 26 6 15,0 9 0-15,-1 7-1 0,1 1-1 16,-1-5 6 0,3-3-5-16,5-17-4 0,6-12-1 15,0-18-3-15,0-12-55 16,0-14-66-16,17-12-71 15,-5-7-158-15,-3-10-36 16</inkml:trace>
  <inkml:trace contextRef="#ctx0" brushRef="#br0" timeOffset="30468.02">11724 7583 590 0,'0'0'216'15,"0"0"-193"-15,0 0-23 0,0 0 0 16,0 0 12-16,0 0 12 15,0 0 13-15,9 83 1 16,-9-69-26-16,0-2-12 16,0-8-85-16,0-4-79 15,0 0-187-15</inkml:trace>
  <inkml:trace contextRef="#ctx0" brushRef="#br0" timeOffset="30870.42">11724 7583 302 0,'29'-114'178'0,"-29"114"-136"0,0 0-15 15,0 0 16 1,123 19 12-16,-102-5 26 0,2 1-20 16,-5 1-4-16,-3 3 11 15,-4-4 3-15,-4-4-33 16,-2-3-24-16,-5-4-7 15,2-2 5-15,-2-2 2 16,2 0-8-16,-2 0-1 16,0 0 7-16,2 0 0 15,4 0-2-15,1-14-8 16,3-1-2-16,-4 5 0 16,-2 4 0-16,-2 6 1 15,-2 0-1-15,3 0 1 16,1 0-1-16,3 0 0 0,2 14 16 15,2 3-1-15,3-3-8 16,1-4-7-16,3-5 0 16,5-5-8-16,0 0-37 15,6-5-16-15,3-22-66 16,1-1-33-16,-26 14-61 16,0 5-34-16</inkml:trace>
  <inkml:trace contextRef="#ctx0" brushRef="#br0" timeOffset="31507.85">12350 7435 576 0,'0'0'135'15,"0"0"-71"-15,0 0-16 16,0 0 3-16,0 0 16 15,0 0-16-15,-38 100-9 16,38-72 1-16,0 5-22 16,4 3-14-16,9 2 1 0,1-1 1 15,1 0 9 1,1-5 11-16,-1-2 2 0,-1-6-9 16,-5-1 0-16,-2-6 2 15,-7-2 2-15,0 0 2 16,0-2-10-16,0-1 12 15,-22-2 3-15,-7-1-14 16,-4-3 0-16,-4 1-14 16,2-7-4-16,8 0-1 15,5 0-17-15,8-4-44 16,10-22-40-16,4-13-31 16,6-11-2-16,13 22-46 0,3 0-52 15</inkml:trace>
  <inkml:trace contextRef="#ctx0" brushRef="#br0" timeOffset="31788.05">12464 7422 394 0,'0'0'192'16,"0"0"-116"-16,0 0-16 16,0 0 11-16,0 0-15 15,0 0-36-15,-54 39-7 16,67-26 22-16,14 2-13 15,-3 6 3-15,-1 1-11 16,-6 3-4-16,-3 0 30 16,-7 0 13-16,-5 1 38 15,-2 2-14-15,0-1 0 0,-7-4-4 16,-13-2-21-16,-3-6-30 16,2-8-14-16,-2-5-8 15,1-2-19-15,4 0-92 16,12 0-120-16,3-9-450 15</inkml:trace>
  <inkml:trace contextRef="#ctx0" brushRef="#br0" timeOffset="33582.18">12936 7255 517 0,'0'0'136'0,"0"0"-47"0,0 0-9 15,0 0 25-15,0 0-4 16,0 0-9-16,2-26-17 16,-2 26-3-16,0 0-23 15,0 0-10-15,0 7-20 16,0 32-14-16,0 21 48 16,0 18 1-16,-7 8-22 15,1 3-15-15,2-5-2 16,0-7-2-16,4-10-5 0,0-13-5 15,0-10-1-15,0-14-2 16,0-13-12-16,0-13-53 16,10-4-51-16,-1-4-13 15,-3-29 49-15,1-7-59 16,-7-1 27-16,0 0 45 16,-7-1 44-16,-14 4 23 15,0 6 19-15,-1 6 14 16,4 8 60-16,7 4 23 15,4 6-40-15,5 2-47 16,2-3-9-16,0-4-11 16,20-5-6-16,20-3-3 15,4 3 0-15,4 4 0 16,-4 9 3-16,1 3-1 0,-5 2-2 16,-3 0 0-1,-3 0 1-15,-8 11-2 0,-3 6 1 16,-8-1-1-16,-3 0 1 15,-4-5 1-15,-3-4 1 16,-3-5-2-16,-2-2 3 16,0 0-1-16,0 0 38 15,0 0 46-15,0-2-9 16,-7-15-60-16,-1 0-8 16,4-2 10-16,-1 1-7 15,5-1-12-15,0 1 0 16,0 1-2-16,0 1-16 15,13 0-21-15,8 1-48 0,8-2-10 16,2 1-18 0,-2 3-6-16,2 6 16 15,-7 4 23-15,-6 3 45 0,-5 0 26 16,-6 0 4-16,-5 3 7 16,-2 17 5-16,0 7 66 15,0 4 23-15,-7 4-1 16,-4-6-42-16,9 0-21 15,2-12-9-15,0 2-10 16,0-9-8-16,15-9 0 16,6-1 13-16,1 0-7 15,-1 0-2-15,-4-18-5 16,-3 0-2-16,-8-1-1 16,-4-3-1-16,-2 3 2 0,0 3 0 15,0 4 2 1,0 4 4-16,0 2 38 0,0 4 7 15,0 1-14-15,0 1-11 16,0 0-12-16,0 0-14 16,5 0-9-16,13 0 9 15,-1 0 2-15,4 14-1 16,-4 3 1-16,-1 3 5 16,-1 2 3-16,-1 0 0 15,-3-6-2-15,-3-1 5 16,2-7-7-16,-6-2 0 15,1-6-3-15,-1 0-1 16,4 0 1-16,9 0 1 16,3-9 9-16,6-13-9 0,1-1-4 15,-5 4-3-15,-1 3 0 16,-6 10 3-16,-3 6-4 16,-4 0 0-16,-1 0-2 15,-3 0-1-15,0 5 2 16,-2 9 4-16,2-2 1 15,-2-2 8-15,2-5-6 16,0-2 1-16,1-3-1 16,3 0 1-16,6 0 1 15,8-14-4-15,5-11-6 16,-1 1-13-16,-3 4-4 0,-3 6 11 16,-4 10 10-1,-4 4-4-15,9 0 4 0,1 0 2 16,7 0 10-16,3 8 12 15,1 5-7-15,0-5-10 16,-6-4-5-16,0-1-11 16,-23-3-111-16,-4 0-288 15</inkml:trace>
  <inkml:trace contextRef="#ctx0" brushRef="#br0" timeOffset="35562.8">8132 8516 758 0,'0'0'122'16,"0"0"-60"-16,11 108 51 15,-9-38-59-15,-2 3-12 16,0-3-4-16,0-2-6 16,0-4-17-16,0-4-5 15,0-6-6-15,0-9-4 16,0-16-15-16,0-10-64 15,0-11-58-15,0-8-66 0,0 0 72 16,0-22-134-16</inkml:trace>
  <inkml:trace contextRef="#ctx0" brushRef="#br0" timeOffset="36078.74">7953 8601 509 0,'0'0'163'16,"0"-102"-140"-16,14 77-23 15,15 7 7-15,0 2 10 16,3 2 12-16,3 1 11 16,1 10 1-16,1 3 6 15,1 0-1-15,-2 10-20 16,0 10 9-16,-5 8-12 0,-4 5-4 16,-12 9 5-1,-9 2 4-15,-6 1-20 0,0-1-6 16,-10-3 16-16,-11-9-13 15,4-10 3-15,5-11-1 16,8-6-7-16,4-5-1 16,0 0 0-16,0 0 1 15,0 0-15-15,0 0-4 16,23-12 19-16,6-5 5 16,2 2-5-16,-2 3 0 15,-2 3-2-15,-6 5 0 16,2 4-1-16,-5 0 0 15,-5 0-3-15,-1 0 4 0,-4 0-1 16,-3 4 3 0,-5 3 5-16,0-4-3 0,0-3 0 15,0 0 22-15,0 0 13 16,0 0 24-16,0 0-6 16,0-17-43-16,0-5-9 15,0-8 8-15,0-5-8 16,18-2-3-16,3-3-5 15,4 9-39-15,4 5-50 16,0 6-41-16,2 3-39 16,-20 17 8-16,-1 0-247 15</inkml:trace>
  <inkml:trace contextRef="#ctx0" brushRef="#br0" timeOffset="36912.33">8820 8664 234 0,'0'0'146'0,"0"0"-56"0,0 0-1 16,0 0-16-1,0 0 14-15,0 0-15 0,43 11 4 16,-28-11 10-16,1-7-26 16,1-11-24-16,-3-6-20 15,-1-2-8-15,-1-4 1 16,-5 3-5-16,-5 2-2 16,-2 4-2-16,0 8-5 15,0 5-10-15,-2 4 10 16,-15 4 4-16,-4 0 1 15,-2 2 17-15,-1 18-8 16,3 4 3-16,4 1 2 16,8 2 1-16,2 2 11 15,7-6-12-15,0 1-11 16,0-3-1-16,9-6-2 0,11-3 1 16,2-3 2-1,7-8 1-15,5-1-3 0,-1 0 2 16,0-1-3-16,1-15-2 15,-5-3-12-15,-2 4 3 16,-5 5 2-16,-5 4 4 16,-5 6 5-16,-3 0-1 15,0 0-1-15,0 6 2 16,2 8 0-16,-5-3 2 16,3-4-2-16,-2-6 0 15,-2-1-1-15,1 0 1 16,1 0 5-16,-1 0-1 0,4-9 21 15,-4-8-3 1,-1-2 1-16,1 1-1 0,-4-4-4 16,6 3-10-16,-6 1-8 15,4 2 2-15,1 2-4 16,1 2-5-16,4 4-29 16,-1 3-8-16,3 0-9 15,1 5-9-15,3 0-18 16,2 0-23-16,-2 0 34 15,2 0 43-15,-5 13 19 16,-4 6 3-16,-3 2-1 16,-4-2 5-16,-4 2 11 15,0-2 11-15,0-1 13 16,0-1 6-16,0 0-21 16,0 1-6-16,0 0-5 0,0-4-2 15,0-1-7-15,0-8-52 16,0-5-51-16,0 0-129 15</inkml:trace>
  <inkml:trace contextRef="#ctx0" brushRef="#br0" timeOffset="37055.18">9493 8401 477 0,'0'0'94'15,"0"0"-94"-15,0 0-154 0,0 0-44 16</inkml:trace>
  <inkml:trace contextRef="#ctx0" brushRef="#br0" timeOffset="37856.03">9709 8378 251 0,'0'0'149'0,"0"0"-59"15,0 0-6-15,0 0 11 16,4 123-7-16,-14-87-18 15,5-5 23-15,5-6-29 16,0-5-40-16,0-5 5 16,11-8-2-16,7-5-8 15,3-2-11-15,-2 0 1 16,4-11 5-16,1-11-3 16,-2-2-11-16,-8-5-12 15,-5 2-40-15,-9 3-36 0,0 2 26 16,0 6 24-16,-23 10-3 15,-3 6 41-15,1 0 32 16,3 0 30-16,7 0-12 16,5 0 11-16,6 0-10 15,4 0-14-15,0 0-37 16,0 0-7-16,18 0 5 16,11 0 2-16,4 0 11 15,5 0-5-15,-5 0-6 16,-1 0 0-16,-8 1 0 0,-1 14 1 15,-6-1 4 1,-1 6 3-16,-5 2 11 0,-5 6-4 16,-3 0 14-16,-3 1 15 15,2-5-11-15,0-8-13 16,5-2-5-16,2-9-3 16,2-5-5-16,7 0-3 15,9 0 2-15,6-19-6 16,3-12 0-16,-3 0-15 15,-2-2-8-15,-6 7 7 16,-8 6 4-16,-5 8 7 16,-8 9 2-16,-2 3 3 15,-2 0 0-15,0 0-4 16,0 0 0-16,0 19 4 16,3 5 19-16,3-4-11 0,6-4-5 15,-1-8 0-15,5 1-1 16,1-8 0-16,-1-1 1 15,3 0-2-15,6 0 6 16,2-20 3-16,4-5-10 16,0-4-20-16,1 6-16 15,-1 2 19-15,-7 7 14 16,-4 8 2-16,-6 1-3 16,-3 5 2-16,-5 0 2 15,-1 0 2-15,0 0 16 16,-1 15-1-16,-4 3-3 15,0 5 0-15,0 7-1 0,-2-3-3 16,-16 2-1-16,-7-4-7 16,1-5-2-16,-5-4-51 15,0-7-89-15,17-9-144 16,4 0-403-16</inkml:trace>
  <inkml:trace contextRef="#ctx0" brushRef="#br0" timeOffset="38507.48">10980 8526 210 0,'0'0'339'0,"0"0"-273"15,0 0-19-15,0 0 21 0,0 0-3 16,0 0-1 0,0 0 50-16,53 94-23 0,-53-88-18 15,2-4-39-15,0-2-25 16,-2 0 1-16,2 0 6 15,-2 0 10-15,8-8 7 16,-2-19 10-16,7-6-42 16,3-1 5-16,-1 2-3 15,8 1 1-15,4 6-4 16,2-1-13-16,2 8-41 16,-2 4-76-16,-25 14-144 15,-4 0-174-15</inkml:trace>
  <inkml:trace contextRef="#ctx0" brushRef="#br0" timeOffset="38973.91">11263 8587 651 0,'0'0'49'0,"0"0"-25"16,0 0 48-16,0 0 44 15,120-43-45-15,-94 11-10 16,3 0-1-16,-6 1-30 15,-3-2-18-15,-5 3-7 16,-11 1-1-16,0 8 1 16,-4 7-3-16,0 4 3 15,0 5 9-15,-17 5-13 16,-5 0 2-16,0 0 16 0,-2 6-17 16,3 10 13-1,6 5-9-15,3 1 7 0,6 5-3 16,4-4 0-16,2-3-8 15,0-6-1-15,0-2-2 16,20-6-1-16,13-6 2 16,9 0 2-16,8 0-2 15,5-18-22-15,-6 4-9 16,-5 2 11-16,-5 6 11 16,-8 4 9-16,-6 2-4 15,-6 0 2-15,-3 0-1 16,-7 0-1-16,0 6 1 15,-7 4 3-15,-2 1-1 16,0 0 1-16,0 5 18 0,-9 2-7 16,-16 2-11-16,-2 0-7 15,17-16-122-15,-1 1-151 16</inkml:trace>
  <inkml:trace contextRef="#ctx0" brushRef="#br0" timeOffset="40753.17">12060 8593 550 0,'0'0'112'0,"0"0"-67"16,0 0 6-16,0 0 10 15,0 0-13-15,0 0 16 16,125-119-24-16,-108 87-22 16,-1 2-9-16,-3 0-6 15,-1-1-2-15,-5 9 0 16,-7 3-1-16,0 2 0 15,0 7-2-15,0 5-3 16,-16 5-14-16,-6 0 18 16,-3 0 1-16,3 4-1 15,-1 11 2-15,6 4 8 16,3 3 2-16,5 2 2 0,1 4-2 16,6 0-3-16,2 4 5 15,0-4-13-15,0-5-2 16,21-4 1-16,10-9 1 15,3-8 2-15,6-2 2 16,0 0-4-16,2-14-5 16,-3-10-1-16,-6 0 2 15,-4-4-6-15,-7 4-12 16,-6 0 9-16,-7 6 4 16,-5 5 9-16,-4 10 5 15,0 3 30-15,0 0-6 16,0 0 13-16,-7 0 2 15,-10 16-31-15,-3 8-12 16,4 2 11-16,3 4 10 0,4-4-6 16,9-2-14-1,0-2 1-15,0-6-2 0,2-4 0 16,20-4 10-16,5-8-7 16,6 0 1-16,0-2-5 15,2-17-11-15,-9-4-23 16,-4 4-3-16,-6 6 15 15,-5 1 13-15,-7 8 2 16,-2 2 2-16,1 2 1 16,1 0-3-16,3 0-12 15,2 0 19-15,4 0 1 16,3 8-1-16,1 0 0 16,4 0-1-16,-3-2 1 0,-1-2 0 15,-3-2-3-15,-5-2-5 16,-5 0-11-16,-4 0 3 15,0 0 16-15,0 0 21 16,0-7-19-16,0-10-2 16,0 1-5-16,0-4-23 15,0 2-6-15,12 2 26 16,5-2 4-16,3 2-9 16,2 4-28-16,3 0 30 15,-3 4-8-15,3 0 9 16,-2 2 3-16,-8 2-6 15,-5 0-13-15,-4 4 13 0,-6 0 10 16,0 0 1-16,0 0-10 16,0 1 12-16,-6 20 37 15,-9 5-16-15,-1 2 11 16,3 6 14-16,7-2-24 16,6 1-22-16,0-8-1 15,0-12 1-15,19-10 0 16,8-3 7-16,4-8 18 15,3-23-9-15,4-10-2 16,0-7-7-16,0-8-6 16,-3-3 0-16,1-7 0 15,-7-2 7-15,-5-2 9 16,-5 1 5-16,-9 8 22 0,-8 12 4 16,-2 20 25-1,0 12 28-15,0 13 22 0,0 4-31 16,0 0-26-16,-4 0-55 15,-2 13-11-15,-6 24 0 16,-1 14 1-16,0 8 6 16,-3 5-7-16,5 5 6 15,-3-7 0-15,6-2 2 16,1-11 2-16,5-11 0 16,2-8-4-16,0-6-5 15,0-6 3-15,0-6-1 16,0-2-1-16,0-7-1 0,0 0-2 15,0-3 1 1,0 0 0-16,0 0 2 0,0 0-1 16,0 0 2-1,0 0-1-15,0 0-2 0,0 0 0 16,0 4 0-16,0-2 0 16,0 0-2-16,0-2-1 15,0 0-2-15,0 0 3 16,0 0-2-16,0 2 4 15,0-2 0-15,0 2 1 16,0-2 1-16,0 0 1 16,0 0-1-16,0 0 3 15,0 0-2-15,0 0 1 16,0 0-4-16,0 0-1 16,6 0-1-16,10 0-7 0,4 0 9 15,5-8 2-15,-3 1-2 16,-5 6-2-16,2-1 1 15,-4 2-1-15,1 0 0 16,-1 3-4-16,1 16-2 16,-3 0 7-16,-1 4-1 15,-4-4-2-15,-1-6-15 16,4-1-37-16,0-6-63 16,-6-6-106-16,-1 0-226 15</inkml:trace>
  <inkml:trace contextRef="#ctx0" brushRef="#br0" timeOffset="40917.61">13723 8494 919 0,'0'0'276'0,"0"0"-215"16,0 0-54-16,0 0 36 15,0 0-43-15,0 0-15 16,0 0-71-16,46-8-136 15,-46 6-298-15</inkml:trace>
  <inkml:trace contextRef="#ctx0" brushRef="#br0" timeOffset="61747.96">11922 16134 655 0,'0'0'255'16,"0"0"-174"-16,0 0-19 15,0 0 64-15,0 0 9 16,0 0-19-16,-7-3-29 16,1 3-22-16,-4 3-12 15,-3 23-32-15,0 4-8 16,2 3-1-16,4-8 1 15,5-2-4-15,2-10-1 16,0-7-6-16,0 2 7 0,0-8-2 16,9 0-1-1,7 0 3-15,1-10-2 0,8-20 1 16,1-10-4-16,-5-1-4 16,-6 0 0-16,-13 11 2 15,-2 8 2-15,0 12 0 16,0 2 3-16,-15 8-4 15,-5 0 8-15,-7 8-5 16,-4 28-2-16,-1 4 10 16,6 4-10-16,10-4 2 15,7-7-5-15,9-12-1 16,0-7 1-16,0-5-1 16,7-3 2-16,11-6 4 0,4 0-1 15,5-15 4-15,4-16-6 16,-4-10-3-16,-5 1-1 15,-11 10 1-15,-8 12 2 16,-3 7 0-16,0 11 6 16,-9 0-5-16,-20 15 4 15,-10 18-6-15,4 11 0 16,4-5 1-16,11-13 0 16,13-8 4-16,7-7-6 15,0-4-1-15,0-7 0 16,22 0 1-16,12-7 3 15,-3-22 10-15,-4 8-6 0,-11 2 1 16,-12 5 6 0,-4 10 7-16,0 0 10 0,0 1-18 15,-7 3-12-15,2 0-1 16,5 0-51-16,0 0-205 16,0 0-606-16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52:02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7091 955 0,'0'0'318'15,"0"0"-200"-15,0 0-33 16,0 0-4-16,0 0-19 0,0 0-19 15,0 0 12-15,0 0-10 16,71 109-5-16,-19-73-1 16,10 3-18-16,7 3-6 15,10 2-4-15,-4 0 4 16,-2 3-7-16,-11-4 2 16,-10-3 3-16,-14 0-1 15,-16-5 0-15,-13-1 9 16,-9 4 14-16,-22 2-2 15,-38 6-33-15,-23 6 0 16,-19-4 0-16,1-6 0 16,13-5 0-16,20-13 0 0,28-10 0 15,18-5 0 1,22 0-7-16,0-9-206 0,16 0-282 16</inkml:trace>
  <inkml:trace contextRef="#ctx0" brushRef="#br0" timeOffset="801.09">2542 9110 953 0,'0'0'291'0,"0"0"-178"16,0 0-42-16,0 0 61 16,0 0-1-16,0 0-49 15,-91-17-16-15,89 16-3 16,2 1-51-16,0 0-2 16,10 0-10-16,35 14 0 15,21 13 4-15,15 0 7 16,8 1-5-16,-2 0-5 15,-7 2-1-15,-6 4 0 16,-7 0 2-16,-18 2-1 16,-11 2 2-16,-25 2 6 0,-13 7 11 15,-27 7 14 1,-44 5-2-16,-21 2-32 0,-3-11 0 16,14-14 0-16,26-15 0 15,28-12 0-15,20-6-21 16,7-2-135-16,0-1-212 15,7 0-482-15</inkml:trace>
  <inkml:trace contextRef="#ctx0" brushRef="#br0" timeOffset="2233.03">2626 11864 1037 0,'0'0'161'16,"0"0"-131"-16,0 0 14 16,0 0 71-16,0 0-12 15,0 0-19-15,0 0-20 0,-80 0-25 16,87 8-14-16,31 11 4 15,13 4 10-15,12 2-8 16,5 2-11-16,6 8-3 16,4 1 2-16,3 2-1 15,-4 2-4-15,-8-2 6 16,-15 0 0-16,-17 1 4 16,-19-3-1-16,-15 4 5 15,-3 1 2-15,-40 8-17 16,-30 5-13-16,-14-1 0 15,-1-9 0-15,14-13 0 16,22-12 0-16,18-9 0 16,18-8 0-16,7-2 0 0,6 0-81 15,0 0-193 1,8 0-354-16</inkml:trace>
  <inkml:trace contextRef="#ctx0" brushRef="#br0" timeOffset="3682.07">3297 13968 845 0,'0'0'127'0,"0"0"-56"15,0 0 7-15,0 0 55 16,0 0-6-16,0 0-16 16,-77-24-12-16,77 24-27 15,0 0-20-15,0 0-8 16,0 0-8-16,0 0 3 16,0 0 5-16,0 0 0 15,0 0-12-15,0 0-11 16,0-3 0-16,0 3-7 15,0 0-3-15,0 0-3 16,0 0-2-16,0 0 2 16,0 0-4-16,0 0-4 15,0 0 0-15,0 0 0 0,0 0 0 16,0 0 0 0,0 0 0-16,17 5 0 0,12 17 0 15,8 7 0-15,4 1 0 16,6 4 0-16,-2-4 0 15,-6 0 0-15,-1 0 0 16,-7 0 0-16,0-2 0 16,-4-2 0-16,-2-2 0 15,-6-4 0-15,-7-10 0 16,-3-2 0-16,-5-3 0 16,-2-4 0-16,-2-1 0 15,0 0 0-15,0 0 0 0,0 0 0 16,0 0 0-1,0 0 0-15,0 0 0 0,0 5 0 16,-2 2 0-16,-23 1 0 16,-8 10 0-16,-13 9 0 15,-17 13 0-15,-13 11 0 16,-15 10 0-16,-3-1 0 16,10-7 0-16,17-18 0 15,29-17 0-15,21-8 0 16,15-4 0-16,2-4-13 15,10-2-352-15,15 0-445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56:04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 11193 859 0,'0'0'198'16,"0"0"-163"-16,2 154-22 15,-4-89 16-15,-8-5 30 16,1-8 20-16,1-8-7 16,-2-6-13-16,4-7-11 15,-3-6-2-15,3-6-6 16,-2-10-5-16,4-5-15 15,4-4 3-15,-2 0 0 16,0-22 6-16,2-30-6 16,0-24-23-16,0-26-2 15,22-15 2-15,11-9 1 16,9 0 1-16,3 11-2 16,0 23 0-16,-6 22 0 15,-4 18-4-15,-2 15 3 0,-4 16-2 16,-5 11 1-16,-2 10-3 15,-6 6-1-15,-5 38 2 16,-9 23-1-16,-2 14 3 16,-4 7-4-16,-25 1 3 15,-9-8-1-15,-2-8 2 16,-2-7 1-16,0-12 1 16,3-11-1-16,6-19-3 15,11-15-1-15,10-7 5 16,8-2-1-16,4 0 1 15,0 0-6-15,0-9 5 16,0-3-5-16,9-1 1 0,7 8 0 16,4 0 2-16,4 3-2 15,9 2 2-15,6 0 3 16,1 0-1-16,-3 0-1 16,-3 15 2-16,-3 3-1 15,-2 4-2-15,-7 0 0 16,-3 3-19-16,-6-2-38 15,-3-5-63-15,2-4-31 16,1-10-94-16,-11-4-65 16,0 0-355-16</inkml:trace>
  <inkml:trace contextRef="#ctx0" brushRef="#br0" timeOffset="906.42">3123 11474 453 0,'0'0'161'0,"0"0"-72"16,0 0-28-16,0 0 17 15,0 0 28-15,0 0-40 16,97-137-30-16,-95 101-33 16,-2 4-1-16,0 4 3 15,0 8 1-15,-6 4 3 16,-9 8 19-16,-5 6 42 15,-5 2-34-15,1 0-5 0,0 23-13 16,1 8 2-16,8 13 2 16,5 2-4-16,6 2 1 15,4-1-6-15,0-9-6 16,10-10-5-16,13-8-2 16,7-7-1-16,7-13 1 15,10 0-2-15,3-11 0 16,0-25 0-16,0-6-29 15,-6-5-5-15,-9 9-14 16,-6 7 46-16,-8 12 4 16,-10 10 1-16,-4 5-1 15,-5 4 0-15,-2 0 9 0,2 18 26 16,-2 10 17 0,0 6-21-16,0-1-9 15,0 0-6-15,0-7 5 0,-2-5-3 16,2-10 2-16,0-5-4 15,0-4-1-15,0-2-3 16,0 0-11-16,2-11 1 16,18-14 4-16,2-5-2 15,3 4-4-15,-7 7 0 16,-5 8-1-16,-4 7 0 16,1 4 0-16,-4 0 0 15,-2 1 1-15,1 16 1 16,-1 2 6-16,-4-2-1 15,2-6 0-15,0-2-5 16,6-7 0-16,0-2-1 0,7 0-4 16,6 0-8-16,-1-7-3 15,2-2 4-15,-4 3 0 16,-5 2 0-16,-1 4-1 16,-6 0 8-16,1 0 3 15,-1 0-1-15,2 10 2 16,2-2 0-16,1-2-1 15,5-4 1-15,7-2-1 16,3 0-11-16,3-2-24 16,0-12-9-16,0 2 2 15,-2 1 6-15,-5 6 3 16,-1 5 10-16,-4 0 7 0,-3 0 13 16,-3 0 1-1,-3 2 2-15,-1 12 2 0,0-2 1 16,0 4 0-16,-5-4-1 15,4 0 1-15,-4-1 1 16,3-3-2-16,-1-1-1 16,1-5-4-16,0-2-71 15,1 0-181-15,-4 0 19 16,0-14-377-16</inkml:trace>
  <inkml:trace contextRef="#ctx0" brushRef="#br0" timeOffset="1015.67">4168 11293 335 0,'0'0'0'15</inkml:trace>
  <inkml:trace contextRef="#ctx0" brushRef="#br0" timeOffset="1746.29">4440 11432 251 0,'0'0'510'0,"0"0"-367"0,0 0-61 16,0 0 13 0,0 0-17-16,0 0-31 0,2 80-17 15,0-80-4-15,19-22 8 16,5-15-25-16,6 0-6 15,-1 0-3-15,-4 5 0 16,-8 10 0-16,-1 9-1 16,-9 4 2-16,-3 9-2 15,0 0-2-15,-4 0-1 16,4 4 4-16,1 18 4 16,-1 0-4-16,6 3-1 15,3-5 0-15,8-8-8 16,6-6-13-16,6-6-26 15,5 0-3-15,-1 0 23 16,-8-5 18-16,-2-7 6 0,-10-2 0 16,-5 0-2-16,-5-2 6 15,-7 2 0-15,-2 0 5 16,0 1 6-16,0 1-3 16,0 5 9-16,-13 6 8 15,-5 1 13-15,-5 0 2 16,-1 11-14-16,2 15-13 15,4 9-3-15,9 1-1 16,7 0-3-16,2-4-4 16,2-7-2-16,27-12 0 15,9-9 0-15,4-4 0 16,1-7 5-16,-1-28 16 16,1-19-1-16,1-17-7 15,0-10-4-15,-1-13-2 0,-6-10-5 16,-10-11 2-16,-9-12 0 15,-11-7 0-15,-7-7 0 16,0 6-1-16,-18 22 20 16,-9 31 47-16,0 36 22 15,5 29 30-15,0 17-52 16,-1 17-19-16,-1 59-18 16,-2 42-25-16,-1 42 5 15,4 24-3-15,9 10-2 16,14-6-1-16,0-20-2 15,10-33-5-15,21-29-2 16,5-28-40-16,-23-78-196 16,-13 0-346-16</inkml:trace>
  <inkml:trace contextRef="#ctx0" brushRef="#br0" timeOffset="2693.24">2312 12025 720 0,'0'0'193'0,"0"0"-34"15,0 0-86-15,0 0 17 16,0 0-24-16,0 0-19 16,0 0-20-16,-8 166 8 15,-4-68-16-15,-1 2-8 16,0-3-10-16,-3-6-1 16,-2-9-5-16,0-12-70 0,10-60-110 15,-2-8-253-15</inkml:trace>
  <inkml:trace contextRef="#ctx0" brushRef="#br0" timeOffset="3331.07">2009 12703 578 0,'0'0'220'16,"0"0"-187"-16,0 0-31 15,0 0 6-15,125-82 52 16,-69 18 20-16,8-16-35 15,8-10-26-15,3-3-11 0,-4 2-3 16,-10 7-1-16,-14 4 1 16,-18 5 7-16,-12 4 24 15,-7 15 39-15,-8 16-2 16,-2 18-2-16,0 16-3 16,0 6-6-16,0 2-5 15,0 48-20-15,0 34-23 16,-12 25 3-16,-1 13 3 15,-1 0-12-15,1-8 0 16,3-5-7-16,0-13 3 16,3-20-3-16,5-20 0 15,2-20-1-15,0-20 0 16,0-12-8-16,0-4-44 0,0-16-50 16,9-22 45-1,5-7 30-15,-3 6 11 0,-3 13 12 16,0 14 4-16,-4 7 0 15,5 5-2-15,7 0-7 16,5 0 9-16,8 0 7 16,9 0-1-16,3 0 4 15,-4 0-1-15,1-7-3 16,-7-9 0-16,-8-2-3 16,-5-3-1-16,-9-4 0 15,-7-4-2-15,-2 1-1 16,0 2-2-16,-7 3-2 0,-11 9 2 15,-2 7 2 1,0 7 1-16,2 0 20 0,3 20-4 16,3 18 1-16,8 11 16 15,4 1 10-15,0-2-9 16,31-8-21-16,16-8-3 16,11-10-10-16,11-12-3 15,4-8-50-15,-44-2-115 16,-4 0-371-16</inkml:trace>
  <inkml:trace contextRef="#ctx0" brushRef="#br0" timeOffset="3785.75">3925 12584 703 0,'0'0'131'0,"0"0"-80"16,0 0-33-16,0 127 30 15,0-105 50-15,5-8-6 16,2-8-7-16,-3-6-22 16,2 0-13-16,1-8 6 15,5-28-20-15,1-9-16 16,3-8-10-16,1-5 7 15,1 2 9-15,7-1-2 16,4 6-11-16,0 2-10 16,6 11-1-16,1 8-2 0,-3 10-27 15,3 9-99 1,-30 11-109-16,2 0-175 0</inkml:trace>
  <inkml:trace contextRef="#ctx0" brushRef="#br0" timeOffset="4454.22">4307 12605 746 0,'0'0'115'15,"0"0"-80"-15,0 0-2 16,0 0 65-16,0 0-39 16,0 0-14-16,120-137-5 15,-103 85-12-15,-1 8-1 16,-7 6-12-16,-5 8-10 0,-4 12 5 15,0 10-2 1,0 8 7-16,-21 0 39 0,-11 26-22 16,-4 16-25-16,-2 10 3 15,7 7 12-15,6-1-1 16,17-7-12-16,8-3-4 16,0-11-3-16,13-9-2 15,21-12 1-15,12-10 1 16,10-6-2-16,7-8 0 15,1-26-3-15,1-10 2 16,-5-6-9-16,-6 1-5 16,-12 5 6-16,-16 11 2 15,-10 10 4-15,-13 11 3 16,-3 11 6-16,0 1 4 16,-21 0 15-16,-10 19-6 0,-2 20-11 15,2 4 8 1,8 6 16-16,10-5-9 0,11-4-3 15,2-8-6-15,0-8-7 16,13-9-4-16,14-9-3 16,8-6 1-16,5-5 0 15,5-27-1-15,-1-10-13 16,-3-2-12-16,-10 0 10 16,-9 5 5-16,-10 12 9 15,-8 7 1-15,-4 12 1 16,0 3 3-16,0 5-1 15,0 0-1-15,0 0 9 0,0 27 1 16,0 6-11-16,0 10 1 16,0-7-2-16,0-4 0 15,15-6-2-15,14-10-8 16,4-11-43-16,8-5-66 16,3 0-25-16,3-15-50 15,-2-14-58-15,-35 14 8 16,0-1-102-16</inkml:trace>
  <inkml:trace contextRef="#ctx0" brushRef="#br0" timeOffset="4830.03">5331 12462 406 0,'0'0'252'0,"0"0"-146"15,0 0-36-15,0 0 50 16,0 0-33-16,0 0-21 16,-89 45-22-16,72-4 4 15,3 2-11-15,7-3-21 0,7-6-6 16,0-10-10-16,0-10 2 15,21-8 4-15,6-6 2 16,6-1 2-16,2-32-1 16,3-14 7-16,4-12-9 15,3-16-7-15,-1-5-9 16,1-6 2-16,-5-3 7 16,-7-10 1-16,-8-6 2 15,-12-4 5-15,-9 11 14 16,-4 23 38-16,0 26 27 15,-2 26 26-15,-13 14-28 0,-1 9-14 16,1 2-30-16,-3 46-13 16,-2 28-10-16,0 23 1 15,2 18-3-15,5 9-7 16,4 2-5-16,2 0-2 16,5-12-2-16,2-14-1 15,0-31-75-15,0-71-229 16,0 0-477-16</inkml:trace>
  <inkml:trace contextRef="#ctx0" brushRef="#br0" timeOffset="5767.26">5715 12569 819 0,'0'0'248'16,"0"0"-203"-16,0 0-40 16,0 0 34-16,0 0 2 15,135-48-8-15,-103 11 4 16,-6 3-10-16,-8 0-8 15,-9 5-3-15,-4 2-6 16,-5 4-4-16,0 2-1 16,0 5 2-16,-11 6-1 15,-10 6-3-15,1 4 24 16,-2 0-12-16,2 8-3 16,2 18-3-16,3 8-5 15,3 3-2-15,8-1 4 0,4-5-5 16,0-6 1-16,9-7-1 15,25-4-1-15,8-7 3 16,9-1-2-16,7 3 0 16,-1-3-2-16,-3 4-1 15,-11-2-4-15,-12 0-10 16,-11-5-9-16,-6 0 8 16,-10-1 14-16,-4-2 3 15,0 0 13-15,0 0 14 16,0-22-2-16,0-6-7 0,0-6 8 15,0-2-7 1,0-3-11-16,13 2-8 0,16 2-5 16,4 3-11-16,8 2-27 15,9 4-6-15,9 0-18 16,7 0-25-16,3 2-7 16,-7 4 13-16,-8 5 40 15,-21 9 36-15,-16 5 10 16,-17 1 0-16,0 6 43 15,-32 21 78-15,-19 12-30 16,-5 1-14-16,1 2 4 16,10-3-29-16,14-8 2 15,16 1-15-15,15-1-13 16,0-4-15-16,17 2-8 16,23-4 4-16,9-2 4 0,-2-3 11 15,-3-2 5-15,-14-3 19 16,-15-4 4-16,-15 1-12 15,0-4-21-15,-18-2-11 16,-19-5-6-16,-4-1-51 16,5 0-100-16,23 0-129 15,2-3-375-15</inkml:trace>
  <inkml:trace contextRef="#ctx0" brushRef="#br0" timeOffset="8248.94">2667 13464 670 0,'0'0'168'0,"0"0"-102"15,0 0-53-15,0 0 29 16,0 0 36-16,0 0-3 15,0 0-2-15,-29 7-11 16,29-6-16-16,-2-1-16 16,2 0-14-16,0 0-2 0,0 0-1 15,0 0 13 1,0 0 4-16,0 0-5 0,0 0-8 16,0 0-3-16,0 5-6 15,-12 11 10-15,-3 14 1 16,-12 16-9-16,-9 11-3 15,-2 3 1-15,0-6-1 16,7-5-2-16,12-18 5 16,7-11-1-16,8-13-4 15,4-7-5-15,6-3-4 16,33-21 3-16,11-2 1 16,2 12 0-16,-2 14 0 15,-11 48-5-15,-14 58 0 16,-14 51-3-16,-11 41 6 0,-3 16-19 15,-21-3-35-15,3-28 2 16,13-51-21-16,8-48 75 16,0-43 3-16,10-32 12 15,11-9-9-15,-3-40-5 16,-5-31 7-16,-9-19 17 16,-4-7 12-16,0-2 1 15,-13-7-8-15,-11-8-18 16,3-5-11-16,10 0-1 15,11 10-12-15,0 21-43 16,40 24-61-16,-17 64-102 0,4 0-234 16</inkml:trace>
  <inkml:trace contextRef="#ctx0" brushRef="#br0" timeOffset="8615.69">3709 13493 919 0,'0'0'204'0,"0"0"-170"15,0 0-30-15,0 0-4 16,-9 126 41-16,9-37 10 16,-2 11-12-16,-4 4-15 15,-3-1-3-15,1-9-15 16,4-10-3-16,0-16-3 15,4-20-42-15,0-20-55 16,0-28-102-16,0-16-141 16</inkml:trace>
  <inkml:trace contextRef="#ctx0" brushRef="#br0" timeOffset="9427.74">3513 13939 817 0,'0'0'178'15,"0"0"-164"-15,0 0-14 16,0 0-27-16,162 33 27 16,-92-87 24-16,-1-14 17 15,-2-12-1-15,-5-10-15 16,-4-11-16-16,-6-9-9 16,-10-2 1-16,-11 2 1 15,-13 16 1-15,-11 21 4 16,-7 26 28-16,0 22 46 0,0 19 7 15,0 6-8-15,0 12-27 16,-7 46-27-16,-13 32-19 16,-5 35 18-16,-2 9-2 15,6-3-11-15,0-14-4 16,5-16-2-16,3-15 1 16,2-14 7-16,4-16 11 15,3-19-8-15,1-21-11 16,3-10-6-16,0-6-8 15,0 0-28-15,0 0 16 16,0 0 11-16,0 5 4 0,0 8-3 16,-2 4 4-1,-4 7 4-15,-1 1 1 16,-2 3 1-16,0 0 0 0,3-3 8 16,-3-4-1-16,2-5-1 15,4-3-5-15,1-12 1 16,2 1-3-16,0-2-1 15,0 0 0-15,5-22-6 16,19-22 2-16,10-10 2 16,3 0 2-16,0 10 0 15,-2 8-1-15,-6 13 1 16,-7 16-3-16,-2 7 0 16,-2 0-2-16,2 17 2 15,2 13 3-15,3-2 2 0,2-3-2 16,2-9-1-16,4-7 1 15,-1-4 0-15,1-5 1 16,2 0-1-16,-1-18 0 16,-1-16 0-16,-4-9-15 15,-9-5-5-15,-7 2-4 16,-10 6 4-16,-3 9 4 16,0 12 12-16,-23 15 3 15,-8 4 1-15,-5 2 8 16,3 32-3-16,2 10 11 15,8 9 6-15,12 2 9 16,11-1 0-16,3-6-9 0,37-9-14 16,15-9-3-16,12-12-1 15,7-16-4-15,13-2-4 16,5-12-68-16,-59-10-171 16,-4 2-444-16</inkml:trace>
  <inkml:trace contextRef="#ctx0" brushRef="#br0" timeOffset="10131.4">5632 13884 734 0,'0'0'247'0,"0"0"-173"15,2 138-42-15,-2-63 14 0,-10-7 21 16,-2-8 34 0,3-14 5-16,5-12-16 15,0-16-15-15,4-9-25 16,0-9-29-16,0 0-11 0,0-35 4 16,0-23-8-16,0-26-6 15,10-10 1-15,11-19-1 16,6-11 1-16,1-18-1 15,8-5-2-15,4 9-8 16,4 21 6-16,1 37 1 16,-9 34 2-16,-7 31-4 15,-7 15-3-15,-2 0 0 16,-11 38 3-16,-9 24 5 16,0 26 8-16,-38 14-3 15,-13 2 0-15,-9-5-5 0,2-15-8 16,2-20 0-16,10-11 8 15,9-20-1-15,10-9 2 16,10-8-1-16,10-6 0 16,5 4-1-16,2 4-4 15,0 5 5-15,18 4 0 16,8-1 2-16,3 1-1 16,1 0 0-16,-1 2 0 15,0-3 0-15,2-4 1 16,0 0-1-16,0-8-1 15,0-4-9-15,-2-8-47 16,5-2-45-16,8-4-87 16,-28-14-73-16,5-4-55 0</inkml:trace>
  <inkml:trace contextRef="#ctx0" brushRef="#br0" timeOffset="10513.28">6347 13802 760 0,'0'0'319'15,"0"0"-229"-15,-27 116-63 16,10-56 13-16,7-11 26 16,10-10 2-16,0-10 15 15,0-10-10-15,25-14-10 16,13-5-21-16,9-22-17 16,11-36-10-16,7-19-10 0,-1-11-5 15,-6-6-12 1,-12 0-10-16,-17-1-1 0,-15-1 5 15,-14 9 9-15,0 16 9 16,-29 21 6-16,-10 20 18 16,-7 20 15-16,0 10-5 15,-1 0-14-15,3 46 11 16,1 20-1-16,10 20-6 16,8 8-2-16,16 0 0 15,9-1-8-15,0-11-6 16,18 0-1-16,16-4-5 15,3-9-1-15,13-17 0 0,14-14-1 16,12-22-26 0,11-14-86-16,-56-2-117 0,-4-17-216 15</inkml:trace>
  <inkml:trace contextRef="#ctx0" brushRef="#br0" timeOffset="10627.27">7120 14091 188 0,'0'0'1277'0,"0"0"-1272"16,0 0-5-16,0 0-235 16,0 0-185-16</inkml:trace>
  <inkml:trace contextRef="#ctx0" brushRef="#br0" timeOffset="11255.8">3841 14758 736 0,'0'0'203'0,"185"8"-124"0,-29-2-67 15,31 1-6-15,23-3 4 16,12-3 88-16,3-1 21 16,3 0-8-16,-4 0-19 15,-7 0-9-15,-6 0-36 16,-17 0 11-16,-22 0-6 16,-28 0-17-16,-30 0-1 15,-27 5-21-15,-29-5-11 16,-25 0 0-16,-20 0-2 15,-13 0 0-15,0 0-29 16,-4 0-41-16,-27 0-65 16,2 0-129-16,0 0-339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56:37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18512 4434 698 0,'0'0'117'0,"0"0"-37"16,0 0-70-16,0 0 14 16,156-11 57-16,-73 4 2 15,11-4-20-15,14 1-7 16,22 0 2-16,14 3-7 16,22-2 1-16,5 5-9 15,7 2-11-15,1 2-4 16,-3 0-11-16,2 0 0 15,-11 0-4-15,-11 0-12 16,-18 0-1-16,-22 0-2 16,-27 0 2-16,-24 0-2 0,-30 0-11 15,-25 0-25-15,-10-2-30 16,-47-2-24-16,-7 2-142 16,-13 0-141-16</inkml:trace>
  <inkml:trace contextRef="#ctx0" brushRef="#br0" timeOffset="356.18">17877 4586 774 0,'-119'14'131'0,"119"-14"-109"0,13 0-22 15,49 0 0-15,36 0 27 16,33-2 38-16,37-23 10 16,39-2 11-16,33-3 23 15,36 3-19-15,25 4-37 16,9 2-25-16,-3 5-10 16,-10 3 1-16,-18 4-8 15,-24 3-9-15,-20 3-2 16,-35 0-3-16,-28 3-5 15,-37 0 0-15,-31 0-2 0,-38 0-8 16,-30 0-34 0,-34 4-44-16,-11 6-77 0,-65 2 12 15,5-5 1-15,-14-6-119 16</inkml:trace>
  <inkml:trace contextRef="#ctx0" brushRef="#br0" timeOffset="680.88">18716 4564 459 0,'0'0'181'0,"0"0"-117"16,0 0-40-16,0 0-21 15,158 6 39-15,10-28 11 0,36-6 25 16,27-3 23-16,19-2 5 15,17 0-24-15,14 3-10 16,11 6-5-16,2 10-14 16,-18 5-32-16,-27 9-3 15,-41 0-14-15,-38 0 1 16,-39 0-2-16,-33 0-2 16,-27 3-1-16,-26 3-1 15,-25 0-4-15,-20 0-35 16,-27 5-65-16,-60 0 10 15,-49 3-25-15,50-10-171 16,-20-4-179-16</inkml:trace>
  <inkml:trace contextRef="#ctx0" brushRef="#br0" timeOffset="968.51">18591 4488 757 0,'0'0'94'0,"113"-4"-73"16,86-21 13-16,57-5 54 15,42-6 7-15,35-2 20 16,14 4-8-16,7 8-13 16,-2 9-12-16,-15 4-41 15,-34 11-23-15,-47 2-11 16,-44 0-2-16,-39 0-5 0,-35 4-8 15,-27 4-10-15,-34-2-3 16,-31 2-10-16,-24-2-48 16,-22 4-72-16,-22-6-117 15,-27 2-2-15</inkml:trace>
  <inkml:trace contextRef="#ctx0" brushRef="#br0" timeOffset="1567.75">18836 5897 136 0,'0'0'602'0,"0"0"-556"16,260-2-16-16,-54-20 43 15,43-4 37-15,29 2-12 16,32-1-4-16,15 8-21 0,21-1-18 16,6 2-14-16,-14 4-15 15,-14 6-11-15,-28 4-9 16,-22 2 1-16,-18 0-3 16,-31 0-4-16,-31 4-1 15,-38 7-1-15,-38 6-4 16,-41-1-5-16,-34-5-30 15,-43 0-47-15,-20-1-106 16,-47-10-21-16,-20 0-66 16</inkml:trace>
  <inkml:trace contextRef="#ctx0" brushRef="#br0" timeOffset="1852.87">19724 5886 901 0,'0'0'105'0,"0"0"-105"15,132 5-6-15,73-12 6 16,60-16 7-16,61-3 35 16,50 0 49-16,27 1 12 15,19 6-24-15,-10 7-14 16,-13 6-26-16,-21 6-25 15,-41 0-6-15,-36 0 5 16,-46 0-4-16,-45 0-9 0,-40 6-3 16,-57 4-29-16,-55 0-77 15,-78-8-132-15,-47-2-379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1-29T13:23:01.68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7270B8-9114-45F6-90B3-7F90AF3EEBB8}" emma:medium="tactile" emma:mode="ink">
          <msink:context xmlns:msink="http://schemas.microsoft.com/ink/2010/main" type="writingRegion" rotatedBoundingBox="19433,180 24642,247 24622,1759 19414,1692"/>
        </emma:interpretation>
      </emma:emma>
    </inkml:annotationXML>
    <inkml:traceGroup>
      <inkml:annotationXML>
        <emma:emma xmlns:emma="http://www.w3.org/2003/04/emma" version="1.0">
          <emma:interpretation id="{E10F11AB-8651-4BA8-A0A8-11E1D6B74F42}" emma:medium="tactile" emma:mode="ink">
            <msink:context xmlns:msink="http://schemas.microsoft.com/ink/2010/main" type="paragraph" rotatedBoundingBox="19433,180 24642,247 24622,1759 19414,1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9B6FFE-014E-43C0-9DEE-D9295F3792FF}" emma:medium="tactile" emma:mode="ink">
              <msink:context xmlns:msink="http://schemas.microsoft.com/ink/2010/main" type="line" rotatedBoundingBox="19433,180 24642,247 24622,1759 19414,1692"/>
            </emma:interpretation>
          </emma:emma>
        </inkml:annotationXML>
        <inkml:traceGroup>
          <inkml:annotationXML>
            <emma:emma xmlns:emma="http://www.w3.org/2003/04/emma" version="1.0">
              <emma:interpretation id="{CDECDF0F-30D4-4050-9677-D63ABA0127F5}" emma:medium="tactile" emma:mode="ink">
                <msink:context xmlns:msink="http://schemas.microsoft.com/ink/2010/main" type="inkWord" rotatedBoundingBox="19433,180 23006,226 22987,1738 19414,16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97 124 1002 0,'0'0'398'0,"0"0"-252"0,0 0-22 16,0 0 44-16,0 0 34 15,0 0-195-15,0 0-7 16,0-104 0-16,0 98 0 15,0 2 0-15,0 4 0 16,0-3 0-16,0 3 0 16,0-3 0-16,0 3 0 15,0-4 0-15,0 4 0 16,0 0 0-16,0 0 0 16,0 0 0-16,0 0 0 15,-3 0 0-15,3 28 0 16,-5 28 0-16,-5 19 0 0,2 2 0 15,-5-4 0 1,8-11 0-16,-7-11 0 0,9-2 0 16,0-9 0-16,-7-3 0 15,5 1 0-15,2-5 0 16,-9-3 0-16,9-9 0 16,3-7 0-16,0-3 0 15,0-6 0-15,0 1 0 16,0-4 0-16,0 3 0 15,0 1 0-15,18-1 0 16,5 1 0-16,10-1 0 16,-7-3 0-16,10-2 0 0,-3 0 0 15,3 0 0 1,-7 0 0-16,1 0 0 0,6 0 0 16,-7-16 0-16,7-9 0 15,-3-6 0-15,-31 19-377 16,-2 0-1215-16</inkml:trace>
          <inkml:trace contextRef="#ctx0" brushRef="#br0" timeOffset="234.42">56 558 1174 0,'0'0'248'0,"0"0"-198"16,0 0 50-16,0 0 64 15,0 0-48-15,0 0-64 16,341-181-28-16,-282 155-22 16,-8-1-2-16,-10 6-22 15,-41 15-262-15,0 2-748 16</inkml:trace>
          <inkml:trace contextRef="#ctx0" brushRef="#br0" timeOffset="484.39">17 164 1154 0,'0'0'360'0,"0"0"-154"15,0 0-60-15,0 0 10 16,0 0-131-16,0 0-25 16,44-203 0-16,-11 172 0 15,3 1 0-15,-10 8 0 16,10 6 0-16,2 9 0 16,11 7 0-16,-38 0-295 15,4 0-887-15</inkml:trace>
          <inkml:trace contextRef="#ctx0" brushRef="#br0" timeOffset="3062.66">648 344 1022 0,'0'0'450'0,"0"0"-294"16,0 0-48-16,0 0 90 16,0 0-85-16,0 0-113 15,18-6 0-15,36-11 0 16,5 5 0-16,-3 3 0 16,1 6 0-16,-10 3 0 15,-9 0 0-15,-2 0 0 16,-6 12 0-16,-9 5 0 15,-16 13 0-15,-5 5 0 0,0 5 0 16,0 5 0-16,-23 1 0 16,-16-1 0-16,1-3 0 15,-1-2 0-15,1-3 0 16,5-10 0-16,12-10 0 16,9-10 0-16,12-7 0 15,0 0 0-15,0 0 0 31,0 0 0-31,25-29 0 0,19-16 0 0,12-9 0 16,0 1 0-16,-9 5 0 16,1 4 0-16,-12 9 0 15,-10 2 0-15,-2 8 0 0,-7 10 0 16,-4 3 0-16,-13 12 0 16,0 0 0-16,0 0 0 15,0 0 0-15,0 14 0 16,-3 19 0-16,-18 9 0 15,1 1 0-15,5-1 0 16,-1-7 0-16,14-8 0 16,2-3 0-16,0-9 0 31,8 1 0-31,22-7 0 16,14-9 0-16,13 0 0 15,14-3 0-15,3-34 0 0,3-7 0 0,-2-1 0 16,-19 4-155-16,-15 0-161 0,-5 9 94 15,-15 8 140 1,-16 3 60-16,-2 3 22 0,-3-1 14 16,0 0 72-16,0 5 76 15,0 7-24-15,0 7 8 16,-8 0 34-16,-10 0-109 16,0 4-71-16,-5 29 0 15,-10 19 0-15,0 2 0 16,6 11 0-16,7-4 0 15,5-10 0-15,12-9 0 16,3-10 0-16,0-13 0 16,0-9 0-16,18-10 0 0,15 0 0 15,-2 0 0-15,20-34 0 16,-7-15 0-16,7-3 0 16,-12-2 0-16,-16 12 0 15,-5 7 0-15,-3 12 0 31,-15 9 0-31,0 6 0 0,0 8 0 0,0 0 0 32,0 0 0-32,0 0 0 0,-12 2 0 0,3 20 0 15,-3 8 0-15,7-1 0 16,5-4 0-16,0-2 0 16,0-8 0-16,20-1 0 15,19-12 0-15,12-2 0 16,-5 0 0-16,8 0 0 15,-13 0 0-15,-2-2 0 0,-9-1 0 16,-19 3 0-16,1 0 0 16,-12 0 0-16,3 0 0 31,-3 0 0-31,0 0 0 16,3 3 0-16,-3 6 0 15,0 5 0-15,0 0 0 16,0 0 0-16,0-2 0 15,3-1 0-15,-3-5 0 16,7-2 0-16,-5-4 0 16,1 0 0-16,9 0 0 0,-3 0 0 15,6 0 0 1,3 0 0-16,2-10 0 0,-11 3 0 16,0 3 0-1,-9 4 0-15,0 0 0 0,0 0 0 16,3 0 0-16,-3 17 0 15,0 5 0-15,0 1 0 16,0-4 0-16,0-1 0 16,0-5 0-16,0 1 0 15,0-7 0-15,0-1 0 16,0 0 0-16,0-1 0 16,-3 0 0-16,0-1 0 15,-3-3 0-15,3 2 0 16,3-3 0-16,0 0 0 15,0 0 0-15,0 0 0 0,0 0 0 16,0 0 0 0,0 0 0-16,0-10 0 0,0-12 0 15,3-2 0-15,9-1 0 16,6 2 0-16,0-3 0 16,0-2 0-16,2 2 0 15,1 2 0-15,-1 6 0 16,-2 8 0-16,0 1 0 15,-3 9 0-15,-6 0 0 16,3 0 0-16,-4 0 0 16,5 10 0-16,-8 17 0 15,5 3 0-15,-8-4 0 0,-2-4 0 16,3-6 0 0,0-9 0-16,0 2 0 0,4-6 0 15,-2-3 0-15,-5 0 0 16,6 0 0-16,3 0 0 15,-6 0 0-15,0 2 0 16,2 0 0-16,5 1 0 16,-10 3 0-16,3-5 0 15,-1 3 0-15,1-2 0 16,-3-2 0-16,7 0 0 16,-4 0 0-16,-1 0 0 15,-2 0 0-15,16 0 0 16,-5 0 0-16,9 0 0 15,10 0 0-15,-9-18 0 0,9 4 0 16,-6 4 0-16,-4 3 0 16,-2 1 0-16,0 6 0 15,3 0 0-15,-6 0 0 16,3 16 0-16,-7 16 0 16,1 3 0-16,-6-1 0 15,6 0 0-15,-9-4 0 16,5-6 0-16,2-3 0 15,-2-4 0-15,1-7 0 16,-6-2 0-16,3-5 0 16,1 0 0-16,-5-3 0 0,1 0 0 15,-3 0 0 1,0 0 0-16,0 0 0 0,0 0 0 16,0 0 0-16,0 0 0 15,0 0 0-15,0 0 0 16,0 0 0-16,0 0 0 15,0 0 0-15,0 0 0 16,0 0 0-16,0 0 0 16,0 0 0-16,0 0 0 15,0 0 0-15,0 0 0 16,0 0 0-16,0 0 0 16,0 0 0-16,0 0 0 15,0 0 0-15,0 0 0 16,0-3 0-16,0-3 0 15,0-2 0-15,0-3 0 0,0-2 0 16,0-3 0 0,0-2 0-16,0-1 0 0,0-3 0 15,0-3 0-15,0-11 0 16,21-6 0-16,12 1 0 16,-4-1 0-16,4 10 0 15,-7 5 0-15,-2 6 0 16,-13 7 0-16,-1 9 0 15,-7 3 0-15,-3-1 0 16,3 3 0-16,-3 0 0 16,0 0 0-16,0 0 0 15,0 0 0-15,0 0 0 0,0 0 0 16,0 0 0-16,0 0 0 16,0 0 0-16,0 0 0 15,0 0 0-15,0 0 0 16,0 0 0-16,0 0 0 15,0 0 0-15,0 0 0 16,0 0 0-16,0 0 0 16,0 0 0-16,0 0 0 15,0 0 0-15,0 3-297 16,0-3-559-16</inkml:trace>
          <inkml:trace contextRef="#ctx0" brushRef="#br0" timeOffset="3625.18">3311 508 1526 0,'0'0'302'0,"0"0"-136"16,0 0-113-16,0 0-53 15,0 0 0-15,0 0 0 16,0 0 0-16,15 269 0 15,-12-189 0-15,-1 0 0 16,4 3 0-16,1 2 0 16,-4 0 0-16,-1-7 0 15,-2-17 0-15,0-16 0 16,0-23 0-16,0-11 0 0,0-11 0 16,0 0 0-16,0 0 0 15,0-40 0-15,0-30 0 16,0-28 0-16,-2-22 0 15,-16-8 0-15,-6-8 0 16,-3 10 0-16,9 17 0 16,12 19 0-16,6 22 0 15,0 16 0-15,0 11 0 16,6 9 0-16,24 9 0 16,11 9 0-16,10 12 0 0,-7 2 0 15,0 0 0 1,2 17 0-16,-17 17 0 0,-2 5 0 15,-21 9 0-15,-6 8 0 16,0 5 0-16,-6 0 0 16,-32-2 0-16,-11-6 0 15,8-8 0-15,-7-7 0 16,10-11 0-16,-1-5 0 16,10-9 0-16,2-5 0 15,18-8 0-15,7 0 0 16,2 0 0-16,0-14 0 15,0-3-675-15</inkml:trace>
        </inkml:traceGroup>
        <inkml:traceGroup>
          <inkml:annotationXML>
            <emma:emma xmlns:emma="http://www.w3.org/2003/04/emma" version="1.0">
              <emma:interpretation id="{384DAACF-BA58-4EDD-A396-695663771594}" emma:medium="tactile" emma:mode="ink">
                <msink:context xmlns:msink="http://schemas.microsoft.com/ink/2010/main" type="inkWord" rotatedBoundingBox="23322,281 24586,297 24575,1154 23311,11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90.82">3901-12 1242 0,'0'0'358'16,"0"0"-214"-16,0 0 66 15,0 0-117-15,0 0-93 16,0 0 0-16,44-35 0 16,-44 113 0-16,-3 21 0 15,0 3 0-15,-2-5 0 16,5-7 0-16,0-15 0 16,0-9 0-16,0-12 0 15,0-10 0-15,5-13 0 16,10-7 0-16,-4-13 0 0,7-11 0 15,12 0 0-15,-1-18 0 16,-11-9 0-16,-5 1-1193 16</inkml:trace>
          <inkml:trace contextRef="#ctx0" brushRef="#br0" timeOffset="4218.96">4250 590 1060 0,'0'0'372'0,"0"0"-240"16,0 0 66-16,0 0 87 15,0 0-285-15,0 0 0 16,164-79 0-16,-146 46 0 16,-16 2 0-16,-2 3 0 0,0 5 0 15,0 7 0 1,-18 6 0-16,-2 8 0 0,-4 2 0 16,-6 0 0-16,-3 14 0 15,4 29 0-15,-1 10 0 16,7 6 0-16,5-8 0 15,12-6 0-15,6-13 0 16,0-8 0-16,9-13 0 16,36-11 0-16,7 0 0 15,20-11 0-15,7-29 0 16,5-2 0-16,-4-7 0 16,0 4 0-16,-6 6 0 15,-59 25-287-15,-7 4-607 16</inkml:trace>
          <inkml:trace contextRef="#ctx0" brushRef="#br0" timeOffset="5531.53">5068 242 1218 0,'0'0'384'0,"0"0"-224"16,0 0 78-16,0 0-191 16,0 0-47-16,0 0 0 15,0 0 0-15,0-3 0 16,0 6 0-16,0-1 0 15,0 0 0-15,0-2 0 16,3 0 0-16,12 0 0 16,-3 0 0-16,-12 0-493 0</inkml:trace>
          <inkml:trace contextRef="#ctx0" brushRef="#br0" timeOffset="4656.52">5122 134 1264 0,'0'0'422'0,"0"0"-212"16,0 0-59-16,0 0-151 16,0 0 0-16,0 0 0 15,-51 75 0-15,51-68 0 0,0-3 0 16,0-2 0 0,0-2 0-16,0 0 0 0,0 0 0 15,0 0 0-15,7 0 0 16,1-13 0-16,7-5 0 15,-2 1 0-15,-11 4 0 16,-2 6 0-16,0 3 0 16,0 4 0-16,0 0 0 15,0 0 0-15,0 0 0 16,0 11 0-16,-12 16 0 16,-3-2 0-16,7-2 0 15,5-7 0-15,-4-5 0 0,7-4 0 16,0-7 0-16,0 0 0 15,0 4 0-15,0-3 0 16,0 5 0-16,0-4 0 16,0 5-157-16</inkml:trace>
          <inkml:trace contextRef="#ctx0" brushRef="#br0" timeOffset="5140.89">5122 676 1158 0,'0'0'388'0,"0"0"-220"0,0 0 62 16,0 0-127-16,0 0-103 15,0 0 0-15,5 0 0 16,-5 0 0-16,-2 6 0 15,-4 18 0-15,-9 1 0 16,7 5 0-16,-2-6 0 16,5-5 0-16,5-8 0 15,0-4 0-15,0-4 0 16,2-3 0-16,13 0 0 16,-6 0 0-16,6 0 0 15,0 0 0-15,-10-10 0 16,8-7 0-16,-13 4 0 0,0 5 0 15,0 0 0-15,0 6 0 16,0-1 0-16,0 3 0 16,-3 0 0-16,-9 0 0 15,6 0 0-15,-6 0 0 16,6 5 0-16,-3 9 0 16,6-5 0-16,3 0 0 15,0-6 0-15,0-3 0 16,0 0 0-16,0 0 0 15,0 0 0-15,0-6 0 16,0-9-437-16</inkml:trace>
        </inkml:traceGroup>
        <inkml:traceGroup>
          <inkml:annotationXML>
            <emma:emma xmlns:emma="http://www.w3.org/2003/04/emma" version="1.0">
              <emma:interpretation id="{B87E56CC-80F9-423B-B130-8ADCD44AF895}" emma:medium="tactile" emma:mode="ink">
                <msink:context xmlns:msink="http://schemas.microsoft.com/ink/2010/main" type="inkWord" rotatedBoundingBox="24518,482 24605,484 24602,662 24516,660"/>
              </emma:interpretation>
              <emma:one-of disjunction-type="recognition" id="oneOf2"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(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6640.96">5184 155 770 0,'0'0'400'0,"0"0"-246"16,0 0 28-16,0 0 66 16,0 0-34-16,0 0-135 15,-3 0-79-15,0 0 0 16,3 0 0-16,-2 0 0 16,-1 0 0-16,-7 0 0 15,7 0 0-15,-2 0 0 16,2 0 0-16,-7 0 0 0,5 0 0 15,-10 4 0-15,7 20 0 16,-5 8 0-16,10-1 0 16,1 2 0-16,2-9 0 15,0-8 0-15,0-6 0 16,0-7 0-16,0-3 0 16,0 0 0-16,0 0 0 15,2 0 0-15,4 0 0 16,4 0 0-16,-5-11 0 15,-2 0 0-15,12-2 0 16,-12 6 0-16,-1 0-295 16</inkml:trace>
        </inkml:traceGroup>
        <inkml:traceGroup>
          <inkml:annotationXML>
            <emma:emma xmlns:emma="http://www.w3.org/2003/04/emma" version="1.0">
              <emma:interpretation id="{966AD0A6-CB60-43CE-A89B-3BC71AF604A0}" emma:medium="tactile" emma:mode="ink">
                <msink:context xmlns:msink="http://schemas.microsoft.com/ink/2010/main" type="inkWord" rotatedBoundingBox="24543,1036 24632,1037 24631,1089 24542,108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125.34">5127 715 1232 0,'0'0'366'0,"0"0"-200"15,0 0 70-15,0 0-189 0,0 0-47 16,0 0 0-16,0 0 0 16,-2 15 0-16,-1-5 0 15,3-3 0-15,0-1 0 16,0-2 0-16,0-2 0 15,0-2 0-15,5 0 0 16,8 0 0-16,2 0 0 16,-4 0 0-16,4 0 0 15,-3-12 0-15,-3 5 0 16,0 2 0-16,-9 1 0 16,0 4 0-16,0 0 0 15,0 0 0-15,0 0 0 0,0 0 0 16,-12-5 0-1,9-2 0-15,0-4-1013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2:57:11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20529 5936 501 0,'0'0'191'15,"0"0"-164"-15,0 0-21 16,0 0-2-16,0 0 55 15,0 0 0-15,0 0-20 0,149 23-9 16,-100-21-4 0,9 0 15-16,9 1 3 15,9-3-26-15,8 0 3 0,5 0 16 16,11 0 14 0,8 0-8-16,10 0-10 0,11 0-7 15,4-3-8-15,8-3 2 16,9 1-3-16,8-4-5 15,4 1-3-15,10-2-3 16,1 1-3-16,6-2 2 16,4-1 10-16,-1 3-7 15,-3-2-2-15,-1 1 5 16,0 0 1-16,4 2-3 16,-1-2 0-16,4 0-6 15,-7 0-1-15,-3 0-2 0,-4 2 0 16,-11 0 4-16,-6 3-2 15,-9-1-1-15,-2 1 3 16,-6 1-1-16,4 2 0 16,1 2 0-16,-3-2-3 15,-2 0-1-15,2-2 0 16,-6-4 0-16,4 2 2 16,-6 0-1-16,-6 1 0 15,-5 2 0-15,1 1 0 16,-8 0 2-16,0 2-1 15,8 0 0-15,-1 0 0 16,7 0 1-16,0 0-2 16,-4-2 0-16,-3-2-3 0,-2 0 3 15,-2 0 0 1,-1 2-2-16,-1 0 3 0,-4 0-1 16,-1-1 2-16,-2 2-1 15,-3-4 2-15,-1 4-3 16,0 1 4-16,1-2-2 15,8 2 4-15,1-4-2 16,5-1-3-16,-4 4 0 16,-5-3-1-16,5 4 4 15,0 0-2-15,-6 0 1 16,-3-2-1-16,-7 0 1 16,-8 2-2-16,-6-2 4 15,-6 2 7-15,-9-2 2 0,-7 2 3 16,-10-2 4-16,-7-1-5 15,-14 3-4-15,-12 0 4 16,-10 0-2-16,-6 0-1 16,-3 0 1-16,0-1 15 15,0-2 0-15,0-2-29 16,-36-4-33-16,-25 0-121 16,24 3-129-16,-14-1-494 15</inkml:trace>
  <inkml:trace contextRef="#ctx0" brushRef="#br0" timeOffset="20525.68">5728 5573 302 0,'0'0'51'16,"0"0"-44"-16,0 0-7 0,0 0 0 15,0 0 3 1,0 0 8-16,0 0 1 0,0 0-6 16,-29-20-2-16,25 20-1 15,-5 0-3-15,1 0-39 16,2 1-120-16</inkml:trace>
  <inkml:trace contextRef="#ctx0" brushRef="#br0" timeOffset="21169.06">5558 4798 530 0,'0'0'203'0,"0"0"-108"16,0 0 2-16,0 0 27 15,0 0-21-15,0 0-11 16,-9-38-15-16,9 38-15 16,0 0-25-16,0 6-26 15,0 25-10-15,-4 6 9 16,0 6-6-16,-3-3 1 16,-2 0-4-16,0-2-1 15,0-2-4-15,3-4-42 16,1-3-54-16,5-8-82 15,0-21-116-15,0 0-85 16</inkml:trace>
  <inkml:trace contextRef="#ctx0" brushRef="#br0" timeOffset="21555.75">5734 4588 423 0,'0'0'141'0,"0"0"-57"16,0 0-18-16,0 0-6 16,0 0-19-16,0 0-8 15,-64 116 2-15,64-100 19 16,0 2 0-16,14-2-28 0,-1-2-8 15,0 0-2-15,3-2 4 16,-6-2-5-16,2 0 0 16,-3 0-3-16,-5 2 4 15,-4 0 6-15,0 3 8 16,0 0 9-16,-2-1-16 16,-16 1-11-16,3-1-7 15,-4-4-1-15,0-2-2 16,5-2-2-16,6-6-32 15,3 0-55-15,5 0-94 16,0-10-184-16</inkml:trace>
  <inkml:trace contextRef="#ctx0" brushRef="#br0" timeOffset="21764.42">5917 4291 536 0,'0'0'194'16,"0"0"-152"-16,0 0 82 16,12 120 24-16,-12-59-58 15,-10-4-18-15,2 0-41 16,-6-5-23-16,3-8-3 16,2-9-5-16,-2-5-36 15,8-30-149-15,-1 0-152 0</inkml:trace>
  <inkml:trace contextRef="#ctx0" brushRef="#br0" timeOffset="21915.34">5777 4592 575 0,'0'0'125'16,"0"0"-48"-16,198-63 34 15,-69 32 27-15,8 5-61 16,-10 13-77-16,-94 13-55 15,-24 0-250-15</inkml:trace>
  <inkml:trace contextRef="#ctx0" brushRef="#br0" timeOffset="28372.21">6804 9160 404 0,'0'0'236'0,"0"0"-133"16,0 0-12-16,0 0 18 0,0 0 35 15,0 0-27-15,0 0-44 16,0 0-32-16,-100 3-16 16,133-3-21-16,23 0 8 15,20-3 16-15,13-11-9 16,4-2 2-16,-1-2-20 15,-7-1 6-15,-6 1-6 16,-5 0 2-16,-9 3-2 16,-7-2-1-16,-5 4-5 15,-10 2-21-15,-10 2-45 16,-16 5-68-16,-15-1-54 16,-2 5-56-16,-15 0-260 15</inkml:trace>
  <inkml:trace contextRef="#ctx0" brushRef="#br0" timeOffset="28586.99">6597 9282 615 0,'0'0'177'0,"0"0"-177"16,0 0-14-16,0 0 14 15,131 12 83-15,-42-32 34 16,12-3 2-16,1-2-28 15,-2 3-27-15,-2 2-15 16,-7 2-28-16,-10 8-21 16,-14 5-6-16,-63 5-81 15,-4 0-313-15</inkml:trace>
  <inkml:trace contextRef="#ctx0" brushRef="#br0" timeOffset="35211.58">12086 12224 826 0,'0'0'281'15,"0"0"-168"-15,0 0-83 16,0 0-14-16,0 0-16 16,0 0 4-16,0 0 13 15,0 0 33-15,157-22 14 16,-71 22-22-16,6-2-12 0,1 2-13 16,1-3-3-1,-3 2 1-15,-6-4-5 0,-14 1-5 16,-17 1-5-1,-23 1 2-15,-13 2-2 0,-18 0-3 16,0 0 3-16,-20-4 18 16,-38 2-2-16,-29-1-16 15,-22 3-9-15,-14 0 7 16,-3 7 2-16,9 4 2 16,15 0 8-16,22-4 13 15,22-2 16-15,24-3 3 16,19-2-11-16,15 0-5 15,0 0-26-15,26 0-5 16,32 0 4-16,23 0 1 16,12 0 5-16,12-14 1 0,2-2-4 15,-5-2 1 1,-15 3-2-16,-22 3-1 0,-27 7-4 16,-25 2-10-16,-13 2 1 15,-16 1 13-15,-36 0 6 16,-29 0-6-16,-21 0 0 15,-12 18-2-15,6-2 2 16,17-4 5-16,29-6 20 16,28-6 13-16,24 0-11 15,10 0-20-15,0 0-7 16,44 0-21-16,23 0 21 16,23-12 2-16,10-2 0 15,6 2-1-15,-6 2 1 0,-13 3-1 16,-17 6-1-1,-28 1-10-15,-20 0-27 0,-19 0-26 16,-3 0-7-16,-25 0-19 16,-17 18-93-16,11-11-171 15,6-1-474-15</inkml:trace>
  <inkml:trace contextRef="#ctx0" brushRef="#br0" timeOffset="42765.08">14444 10054 593 0,'0'0'145'0,"0"0"-38"16,0 0 35-16,0 0-35 0,0 0-66 15,0 0 4 1,0 0 35-16,0 0-15 0,0 0-35 15,-23-80-29-15,23 122 4 16,0 22 10-16,0 10 27 16,0-3-28-16,0-12-13 15,-2-6-1-15,-2-9-3 16,-2-7-15-16,-1-6-11 16,0-6-59-16,-2-10-87 15,5-15-125-15,-1 0-68 16</inkml:trace>
  <inkml:trace contextRef="#ctx0" brushRef="#br0" timeOffset="42938.34">14219 10353 308 0,'0'0'435'0,"0"0"-378"16,0 0-52-16,0 0 13 15,115-28 43-15,-61 20-2 16,2-2-6-16,0 0-23 15,-2 0-27-15,-4 2-3 16,-40 5-133-16,-6 1-212 16</inkml:trace>
  <inkml:trace contextRef="#ctx0" brushRef="#br0" timeOffset="43461.98">15144 10046 384 0,'0'0'271'16,"0"0"-179"-16,0 0-32 15,0 0-5-15,0 0-1 16,0 0 35-16,-18-39-18 15,3 39-17-15,-6 3-12 16,-6 25-33-16,-2 12-3 0,-6 10 1 16,8 0-2-16,8-6 3 15,5-4 0-15,11-14-6 16,3-5 5-16,0-11-1 16,0-4-2-16,0-5-1 15,17-1 5-15,4 0 2 16,6-17 11-16,4-13 3 15,-2-6-13-15,-2-3-6 16,-7-1 5-16,-7 2-6 16,0 5 5-16,-7 8 9 15,-2 8-2-15,-2 10-1 16,-2 7 2-16,0 0 2 16,0 0-16-16,0 5-3 15,0 24-12-15,2 15 12 0,3 9 5 16,-3-6 8-16,0-2-13 15,2-7-1-15,1-11-1 16,4-2-16-16,6-8-37 16,6-10-86-16,-13-7-170 15,4 0-198-15</inkml:trace>
  <inkml:trace contextRef="#ctx0" brushRef="#br0" timeOffset="43933.56">15507 10038 568 0,'0'0'142'0,"0"0"-102"0,0 0 9 15,0 0 56 1,0 0-26-16,0 0-34 0,-40 22-14 16,24 18 7-16,9 3-8 15,3-8-16-15,4-5-9 16,0-7-3-16,0-10-1 15,9-6-1-15,4-7 0 16,8 0 2-16,3-29 5 16,10-21 17-16,1-16-15 15,-1-8-6-15,-8-2-2 16,-1 2 8-16,-6-1-4 16,0-1 18-16,-6 0-1 15,-2 2 14-15,-4 14 26 0,-3 18-30 16,-2 20 19-16,-2 14 4 15,0 8 4-15,0 0-35 16,0 0-24-16,0 5-10 16,0 35 10-16,0 23 4 15,-2 19 23-15,-16 4-14 16,3 2-7-16,-6 0-5 16,4-1 3-16,-1-5-8 15,5-9-7-15,-1-13-19 16,8-14-27-16,4-14-16 15,2-10-31-15,0-12-52 16,0-10-71-16,0-2-118 0</inkml:trace>
  <inkml:trace contextRef="#ctx0" brushRef="#br0" timeOffset="44405.57">15917 9956 671 0,'0'0'139'0,"0"0"-79"16,0 0-38-16,0 0 12 15,0 0 30-15,0 0 2 16,-74 51-13-16,67-9-18 16,7-4-19-16,0-7-7 0,0-9-9 15,7-12 0 1,9-6 0-16,6-4 8 0,8-11 10 15,7-32-6-15,7-17 12 16,-1-8-23-16,-5 2 0 16,-11 2-1-16,-8-3 3 15,-5 1 1-15,-7 0 4 16,-5 2 10-16,-2 9 10 16,0 12 17-16,0 15 13 15,0 13 12-15,-2 12 16 16,-1 3-36-16,1 0-15 15,-2 0-23-15,-6 26-12 0,-7 28 0 16,-5 22 14 0,-3 14 0-16,5-2-7 0,4 0-2 15,3-1-2-15,5-7-2 16,2-8 0-16,6-12-1 16,0-9-9-16,0-15-22 15,0-10-32-15,0-11-82 16,0-15-115-16,0 0-220 15</inkml:trace>
  <inkml:trace contextRef="#ctx0" brushRef="#br0" timeOffset="44557.64">16220 10181 748 0,'0'0'332'0,"0"0"-227"16,0 0-105-16,0 0-3 15,0 0-8-15,0 0-88 16,-20 9-175-16</inkml:trace>
  <inkml:trace contextRef="#ctx0" brushRef="#br0" timeOffset="44817.62">14776 10790 811 0,'0'0'113'0,"0"0"-99"15,0 0 97-15,154 14 47 16,-43-36-42-16,9-4-28 16,-2 0-45-16,-6-1-25 15,-16 8-13-15,-19 7-5 16,-19 3-4-16,-17 9-40 15,-17 0-50-15,-12 0-94 16,-12 0-119-16,-5 0-102 16</inkml:trace>
  <inkml:trace contextRef="#ctx0" brushRef="#br0" timeOffset="57394.99">6512 14691 841 0,'0'0'300'0,"0"0"-253"16,0 0-47-16,0 0-2 15,0 0 2-15,134-35 5 16,-74 8-2-16,5-5 0 16,-1 5-3-16,-6-2-57 0,-11 8-89 15,-40 17-108-15,-7 0-145 16</inkml:trace>
  <inkml:trace contextRef="#ctx0" brushRef="#br0" timeOffset="57751.38">6470 14591 542 0,'0'0'183'0,"0"0"-144"16,0 0-33-16,0 0 46 15,162-11 63-15,-66-16-2 16,13-4-38-16,8-5-16 16,-5 3-36-16,-8-2-13 15,-17 8-5-15,-18 5-5 16,-14 5-35-16,-15 2-68 16,-40 11-111-16,0 4-164 15</inkml:trace>
  <inkml:trace contextRef="#ctx0" brushRef="#br0" timeOffset="64121.3">11273 14512 426 0,'0'0'188'0,"0"0"-90"16,0 0-43-16,0 0-25 15,0 0 55-15,0 0-9 16,0 0 23-16,-66-15-26 15,52 15-34-15,1 0-23 0,-2 19-12 16,-3 1 2-16,1 14 16 16,2 0-7-16,1 8-4 15,4 6-1 1,3 1-6-16,5-3-1 0,2-2-3 16,0-12-1-16,7-9-1 15,13-6 0-15,5-13-15 16,8-4 2-16,9 0 12 15,7-30 3-15,6-11 0 16,5-8-3-16,-1-7-2 16,-4-13-9-16,-3-4 12 15,-6-10-10-15,-8-6-6 16,-9-1-3-16,-11 0 21 16,-9 0-3-16,-7 10 6 15,-2 15-1-15,0 23 7 0,0 16 25 16,0 20 4-16,0 6 15 15,0 0-12-15,0 0-13 16,0 3-18-16,0 38-7 16,-7 28-3-16,-3 29 6 15,-6 14 0-15,-2 8 1 16,-2 0-2-16,-5-11 13 16,6-15-6-16,1-19-10 15,5-17 9-15,5-13-5 16,4-10 4-16,2-17-10 15,2-8 4-15,0-10-3 16,0 0-1-16,0 0 3 0,0 0 6 16,0 0-6-16,0-21-3 15,2-2-2-15,10-5-2 16,3 1 4-16,-4 13-2 16,5 1 0-16,-3 9 1 15,3-2-4-15,1 3 0 16,1 3 0-16,3 0-2 15,2 0 3-15,0 4 0 16,-1 9 2-16,1 1-1 16,-6 0 2-16,-1-5-5 15,-1 4 2-15,1-10-44 16,0 1-34-16,0-4-36 16,-12 0-98-16,2 0-29 15</inkml:trace>
  <inkml:trace contextRef="#ctx0" brushRef="#br0" timeOffset="64766.49">12109 14704 682 0,'0'0'244'15,"0"0"-171"-15,0 0-67 16,0 0 15-16,0 0 16 15,0 0 16-15,0 0-28 0,0 4-18 16,0-4-7 0,0 4 0-16,0-2 4 0,0 0-3 15,0 0-1-15,0-2 2 16,0 0-1-16,0 3-1 16,0-3 1-16,0 0 1 15,0 0 1-15,0 0 0 16,0 0 4-16,0 0-2 15,0 0 0-15,0 0 1 16,0 0 4-16,0 0 7 16,0 0 5-16,0 0-3 15,0 0-3-15,0 0-5 16,0 0-5-16,0 0-1 16,0 0-5-16,0 6-1 15,0 0-4-15,0 4 5 0,0 1 2 16,0 6-2-16,0-9 1 15,0 2 0-15,0-6 1 16,0 0-2-16,0-3 0 16,0 2 1-16,0-3 2 15,0 0-1-15,0 0 1 16,0 0 9-16,0 0 11 16,0 0 5-16,0 0 6 15,0 0-7-15,0 0 9 16,0-4-16-16,4-14-11 15,4-3-5-15,2-3-4 16,1 6 1-16,-3 2-1 0,2 0 0 16,-1 4-1-1,3-2-2-15,3 2-13 0,3 2-32 16,4 3-8-16,2 0-6 16,1 5-34-16,0 2-47 15,-19 0-78-15,-1 0-32 16</inkml:trace>
  <inkml:trace contextRef="#ctx0" brushRef="#br0" timeOffset="65564.98">12477 14660 631 0,'0'0'146'15,"0"0"-77"-15,0 0 1 16,0 0 13-16,0 0-15 15,0 0-42-15,-56 40-5 0,54-13-10 16,2-2-3-16,0-6-8 16,0-6-6-16,0-3 6 15,13-3 13-15,3-7 3 16,4 0 6-16,2 0-16 16,-4-3-4-16,0-12-2 15,-7-2-3-15,-5-1-10 16,-6 0-1-16,0 2 12 15,0 4-4-15,-4 0 6 16,-13 2 0-16,3 2 2 16,1 4 7-16,5 0 8 15,6 2 0-15,2 0 0 16,0-2-15-16,0-2-2 0,8-3-10 16,19 2 9-1,4 2-1-15,-3 5 1 0,1 0 0 16,-2 0 1-16,-5 4-3 15,1 9 3-15,-6 9 3 16,-3 0 7-16,-5 0-2 16,-3 0 11-16,-6-2 5 15,0-3-10-15,0-8 8 16,0 0-2-16,0-9-12 16,0 0-4-16,0 0 1 15,2 0 1-15,0 0-1 16,8-5 1-16,7-13-5 15,6-9 0-15,4 0 1 16,-3 1-2-16,-4 8 1 0,-4 6-1 16,-3 6-2-16,-5 2-1 15,2 4-1-15,-1 0 1 16,-1 0-4-16,2 0 3 16,-4 22-4-16,1 0 6 15,1 0 2-15,2 2-21 16,1-2-13-16,5-6-48 15,3-1-62-15,8-15-69 16,-16 0 47-16,3 0-100 16</inkml:trace>
  <inkml:trace contextRef="#ctx0" brushRef="#br0" timeOffset="65906.6">13303 14650 457 0,'0'0'286'0,"0"0"-102"16,0 0-101-16,0 0-38 15,0 0 0-15,0 0 7 16,-111 66 15-16,87-30-13 16,8-5-24-16,14 1-25 15,2-4-3-15,0-6-1 16,2-8-1-16,16-6-2 16,1-4-6-16,2-4-2 15,-6 0-5-15,5-8 3 16,-4-20-8-16,-3-6-44 15,-2-3-7-15,-9 5-8 16,-2 2 13-16,0 4 15 0,0 7 51 16,-13 6 1-1,-5 5 8-15,-1 8 39 16,0 0-31-16,2 0-17 0,5 0 0 16,6 16-1-16,6 2-2 15,0 0-56-15,11-4-66 16,7-9-104-16,-2-5-285 15</inkml:trace>
  <inkml:trace contextRef="#ctx0" brushRef="#br0" timeOffset="66201.25">13707 13952 478 0,'0'0'477'0,"0"0"-334"16,0 0-106-16,0 0 2 15,0 0 8-15,0 0-18 16,-36 41-2-16,5 59 11 16,0 16 0-16,2 4 5 15,4 4-8-15,0-7-12 16,10-15-12-16,9-20-10 15,6-18-1-15,0-14-11 16,6-17-43-16,21-12-61 0,-12-21-110 16,3-6-105-16</inkml:trace>
  <inkml:trace contextRef="#ctx0" brushRef="#br0" timeOffset="66881.89">13885 14727 776 0,'0'0'330'0,"0"0"-302"16,0 0-27-16,0 0-1 16,0 0 26-16,-52 102 21 15,46-76-2-15,6-7-20 16,0-2-20-16,0-7-5 0,0-2 2 16,13-8-2-1,3 0-9-15,-1 0 3 0,3-26-6 16,1-6-23-16,-7-4-24 15,-5 4 8-15,-7 3 13 16,0 8 15-16,-2 2 23 16,-21 7 12-16,2 4 26 15,-4 5 17-15,-2 3-7 16,2 0-7-16,4 0-8 16,3 5-12-16,7 7-8 15,11 1-13-15,0-1-5 16,11-2 0-16,31-5 4 15,13-5-5-15,10 0 0 16,4-15-1-16,-2-10 3 0,-4 1-6 16,-8-2-1-16,-10 2-11 15,-12 4-11 1,-10 6 20-16,-15 5 10 0,-6 9 3 16,-2 0 6-16,0 0 35 15,-4 9 22-15,-23 20-46 16,-2 10-13-16,2 11 10 15,8 11 9-15,7 12 4 16,6 8-5-16,4-2-4 16,2 0-6-16,0-11-5 15,0-14-2-15,8-5-3 16,6-13 7-16,-1-10-4 16,-4-9 0-16,-2-6-4 0,-5-7 2 15,-2 0-3-15,0-4 8 16,0 0 10-16,-16 0 9 15,-19 0-27-15,-9-8-7 16,-8-3-4-16,-4 0 2 16,5 1-4-16,4 0-3 15,12 4-3-15,10 0-18 16,12-12-24-16,13-13-28 16,0-9-87-16,17 21-133 15,8-3-209-15</inkml:trace>
  <inkml:trace contextRef="#ctx0" brushRef="#br0" timeOffset="67532.98">14433 14633 542 0,'0'0'199'15,"0"0"-128"-15,0 0-24 0,0 0 18 16,0 0-13-16,0 0 27 15,0 0 5-15,0-9-35 16,-2 35-24-16,-3 4 51 16,5 4-26-16,0 0-16 15,0-5-11-15,0-4-15 16,0-6-1-16,12-3 4 16,-2-10 0-16,4-6-3 15,4 0 4-15,2 0 1 16,5-19-3-16,1-11-1 15,-2 8-6-15,-10 8 0 0,-5 8-2 16,-9 6 0 0,0 0 1-16,0 0 12 0,0 6 5 15,2 26-17 1,-2 19 17-16,4 13 25 0,-2 2-24 16,1 0-11-1,2-1 1-15,-5-8-5 0,0-8-4 16,0-8 5-16,0-6 1 15,0-15 4-15,0 0 7 16,-16-7-2-16,-9-4 8 16,-8-3-13-16,-3-2-2 15,-8-4-2-15,-3 0-7 16,0-8-7-16,5-7-12 16,8 2-2-16,14-3-1 0,9 2-20 15,11-10-65-15,0-8-72 16,7 16-176-16,13-3-420 15</inkml:trace>
  <inkml:trace contextRef="#ctx0" brushRef="#br0" timeOffset="67669.73">14955 14916 961 0,'0'0'336'15,"0"0"-244"-15,0 0-92 16,0 0-19-16,0 0-86 15,0 0-87-15,-16-7-115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1-29T13:20:01.83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53A3FB-AB4C-4C1F-81B5-12A860D3433F}" emma:medium="tactile" emma:mode="ink">
          <msink:context xmlns:msink="http://schemas.microsoft.com/ink/2010/main" type="writingRegion" rotatedBoundingBox="24368,1802 29077,2079 28996,3447 24288,3170"/>
        </emma:interpretation>
      </emma:emma>
    </inkml:annotationXML>
    <inkml:traceGroup>
      <inkml:annotationXML>
        <emma:emma xmlns:emma="http://www.w3.org/2003/04/emma" version="1.0">
          <emma:interpretation id="{0B60C8AA-1DBB-4282-A95A-A7EEA48AF3B0}" emma:medium="tactile" emma:mode="ink">
            <msink:context xmlns:msink="http://schemas.microsoft.com/ink/2010/main" type="paragraph" rotatedBoundingBox="24368,1802 29077,2079 28996,3447 24288,3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1501D-6352-4765-B5FF-B1B27C801EA4}" emma:medium="tactile" emma:mode="ink">
              <msink:context xmlns:msink="http://schemas.microsoft.com/ink/2010/main" type="line" rotatedBoundingBox="24368,1802 29077,2079 28996,3447 24288,3170"/>
            </emma:interpretation>
          </emma:emma>
        </inkml:annotationXML>
        <inkml:traceGroup>
          <inkml:annotationXML>
            <emma:emma xmlns:emma="http://www.w3.org/2003/04/emma" version="1.0">
              <emma:interpretation id="{A402B3F9-DAE6-495D-9A14-AAF000FECAF5}" emma:medium="tactile" emma:mode="ink">
                <msink:context xmlns:msink="http://schemas.microsoft.com/ink/2010/main" type="inkWord" rotatedBoundingBox="24358,1977 27728,2175 27658,3368 24288,3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51 100 868 0,'0'0'268'0,"0"0"-94"16,0 0-48-16,0 0 72 0,0 0-68 15,0 0 42-15,0 0-61 16,0-100-111-16,0 97 0 15,0 3 0-15,0 0 0 16,0 0 0-16,0 0 0 16,0 0 0-16,0 28 0 15,0 19 0-15,0 17 0 16,-5 3 0-16,-11-3 0 16,7-6 0-16,1-4 0 15,8-8 0-15,-10-4 0 16,7-7 0-16,3-9 0 15,0-7 0-15,0-5 0 0,0-6 0 16,0-4 0-16,0 6 0 16,0-6 0-1,18 1 0-15,15-1 0 0,6-4 0 16,7 0 0-16,3 0 0 16,7 0 0-16,0-11 0 15,-2-8 0-15,-7 0 0 16,4 3 0-16,-13-5 0 15,-9-3-303-15,-29 17-73 16,0-5-526-16</inkml:trace>
          <inkml:trace contextRef="#ctx0" brushRef="#br0" timeOffset="234.38">-36 361 1142 0,'0'0'166'0,"0"0"-144"15,0 0-6-15,0 0 140 16,0 0-48-16,0 0-50 16,179-36-18-16,-137 17-20 15,-4-7-12-15,-5 0-8 16,-10-6-56-16,-23 22-170 0,0-4-306 15</inkml:trace>
          <inkml:trace contextRef="#ctx0" brushRef="#br0" timeOffset="437.52">-159 0 1176 0,'0'0'284'0,"0"0"-82"16,0 0-18-16,0 0 17 15,0 0-201-15,0 0 0 16,0 0 0-16,210-329 0 16,-115 269 0-16,-18 20 0 15,-5 19 0-15,-23 16 0 16,-1 5 0-16,-45 0 0 16,-3 10-505-16</inkml:trace>
          <inkml:trace contextRef="#ctx0" brushRef="#br0" timeOffset="1406.32">715 119 1180 0,'0'0'250'15,"0"0"-118"-15,0 0 18 16,0 0 54-16,0 0-73 16,0 0-131-16,-18-17 0 15,18 15 0-15,24-5 0 16,14 5 0-16,10-1 0 16,-1 3 0-16,4 0 0 15,-7 9 0-15,0 17 0 16,-1 9 0-16,-17 3 0 0,-6-6 0 15,-4-1 0 1,-16 0 0-16,0-1 0 0,0 1 0 16,-13-3 0-16,-13-1 0 15,-10-5 0-15,1-4 0 16,-1 1 0-16,0-5 0 16,7-2 0-16,2-7 0 15,13 1 0-15,2-6 0 16,9 0 0-16,3 0 0 15,0 0 0-15,0-6 0 16,29-25 0-16,16-12 0 16,14-3 0-16,0 1 0 15,0 4 0-15,-5 3 0 16,-7 3 0-16,-9 8 0 16,-10 7 0-16,-7 8 0 0,-13 6 0 15,-1 5 0-15,-7 1 0 16,0 0 0-16,0 0 0 15,0 0 0-15,0 3 0 16,-18 27 0-16,-10 8 0 16,5-1 0-16,2-6 0 15,9 3 0-15,6-11 0 16,4-2 0-16,2 1 0 16,0-6 0-16,0 3 0 15,18-9 0-15,5 1 0 16,10-6 0-16,5-5 0 15,1 0 0-15,15 0 0 0,-5-23 0 16,5-10 0-16,-3 1 0 16,-10-2-299-16,-36 20-17 15,5 1-188-15</inkml:trace>
          <inkml:trace contextRef="#ctx0" brushRef="#br0" timeOffset="2734.51">1785 54 652 0,'0'0'342'15,"0"0"-106"-15,0 0-66 16,0 0-26-16,0 0-18 16,0 0-40-16,-41-3-4 15,8 43 4-15,-3 9 37 16,7 4-123-16,-6 6 0 0,7-2 0 16,14 1 0-16,-1-6 0 15,15-11 0-15,0-7 0 16,0-10 0-16,18-4 0 15,3-13 0-15,12-7 0 16,-2 0 0-16,8 0 0 16,-1-31 0-16,-2-3 0 15,-6 0 0-15,-9 0 0 16,-3 1 0-16,-10 7 0 16,-5 2 0-16,4 8 0 15,-7 9 0-15,0 3 0 16,0 4 0-16,0 0 0 15,0 0 0-15,0 0 0 16,0 13 0-16,0 23 0 0,0 3 0 16,0-4 0-16,0-9 0 15,0-7 0-15,0-9 0 16,20-4 0-16,4-6 0 16,-1 0 0-16,7 0 0 15,6 0 0-15,-10 0 0 16,4-6 0-16,-9 1 0 15,-3 3 0-15,-7 2 0 16,-1 0 0-16,-2 0 0 16,2 0 0-16,-5 11 0 15,-2 7 0-15,0-6 0 16,3 2 0-16,-6-4 0 16,3-6 0-16,-3-4 0 0,0 3 0 15,0-3 0-15,0 0 0 16,0 0 0-16,3 0 0 15,0 0 0-15,9 0 0 16,6-17 0-16,3-3 0 16,-4-2 0-16,1 9 0 15,-7 5 0-15,2 6 0 16,2 2 0-16,-7 0 0 16,4 0 0-16,-6 0 0 15,6 2 0-15,-6 17 0 16,-1-4 0-16,5-2 0 15,-5 1 0-15,8-9 0 0,-10 2 0 16,5-7 0-16,10 0 0 16,9 0 0-16,-1-24 0 15,7-1 0-15,-4 3 0 16,-11 8 0-16,-3 10 0 16,-12 4 0-16,0 0 0 15,4 0 0-15,-7 0 0 16,2 0 0-16,4 0 0 15,6 0 0-15,6 0 0 16,3 0 0-16,8 0 0 16,9 0 0-16,1 0 0 15,6 0 0-15,-7 0 0 16,-9 0 0-16,-1 0-11 0,-5 0 9 16,-8 0 4-16,3 0 2 15,-10 0 3-15,5 0-7 16,-5 8 0-16,2 21 0 15,-10 11 0-15,0 7 0 16,0 7 0-16,2-5 0 16,7-4 0-16,0-6 0 15,0-6 0-15,0-3 0 16,-3-4 0-16,6-5 0 16,-6-6 0-16,-4-6 0 15,1-7 0-15,4-2 0 16,-7 0 0-16,0 0 0 15,0 0 0-15,0-20 0 16,0-21 0-16,-18-20 0 0,0-14 0 16,0-16 0-16,16-12 0 15,2-10 0-15,0 7 0 16,5 13 0-16,28 23 0 16,-7 22 0-16,7 17 0 15,-7 12 0-15,5 10 0 16,-8 9 0-16,0 0 0 15,-2 11 0-15,-6 16 0 16,-2 7 0-16,-13 9 0 16,0 6 0-16,0 0 0 15,-18 8 0-15,-18-4 0 16,-3-6 0-16,1-5 0 16,2-10 0-16,3-6 0 0,7-7 0 15,3 0 0-15,-10-1 0 16,9-8 0-16,6-6 0 15,18-4 0-15,0 0-397 16</inkml:trace>
        </inkml:traceGroup>
        <inkml:traceGroup>
          <inkml:annotationXML>
            <emma:emma xmlns:emma="http://www.w3.org/2003/04/emma" version="1.0">
              <emma:interpretation id="{6FBEAA82-D1BE-449E-92D3-0646D1922A04}" emma:medium="tactile" emma:mode="ink">
                <msink:context xmlns:msink="http://schemas.microsoft.com/ink/2010/main" type="inkWord" rotatedBoundingBox="28004,2016 28616,2052 28553,3117 27941,30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50.18">3540-445 1004 0,'0'0'354'16,"0"0"-148"-16,0 0-92 15,0 0 60-15,0 0 21 16,0 0-195-16,0 0 0 15,12 77 0-15,-12 11 0 16,0 11 0-16,-12 5 0 16,-6 3 0-16,7-6 0 15,-7-4 0-15,6-16 0 16,6-14 0-16,6-13 0 16,-2-11 0-16,-5-11 0 15,1-6 0-15,3-7 0 16,3-12 0-16,0-3 0 0,0-4 0 15,0 0 0 1,0 0 0-16,0 0-459 0</inkml:trace>
          <inkml:trace contextRef="#ctx0" brushRef="#br0" timeOffset="3625.18">3627 534 1088 0,'0'0'330'0,"0"0"-266"16,0 0 122-16,0 0 76 16,0 0-145-16,0 0-117 15,154-77 0-15,-131 39 0 16,-5 5 0-16,-6 2 0 16,-9 7 0-16,-3 8 0 0,0 3 0 15,0 5 0-15,-15 4 0 16,-15 4 0-16,-2 0 0 15,-7 4 0-15,6 17 0 16,3 3 0-16,7 5 0 16,5 5 0-16,10 4 0 15,-2 2 0-15,10-6 0 16,0 2 0-16,7-7 0 16,25-5 0-16,13-5 0 15,2-7 0-15,12-8 0 16,7-4 0-16,-4 0 0 15,2-21 0-15,2-11 0 0,-48 16 0 16,-12-1-833-16</inkml:trace>
        </inkml:traceGroup>
        <inkml:traceGroup>
          <inkml:annotationXML>
            <emma:emma xmlns:emma="http://www.w3.org/2003/04/emma" version="1.0">
              <emma:interpretation id="{4108B594-8234-40B6-A9CA-21E0B8BDAEE6}" emma:medium="tactile" emma:mode="ink">
                <msink:context xmlns:msink="http://schemas.microsoft.com/ink/2010/main" type="inkWord" rotatedBoundingBox="28775,2652 29042,2668 29001,3360 28735,3344"/>
              </emma:interpretation>
              <emma:one-of disjunction-type="recognition" id="oneOf2"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:</emma:literal>
                </emma:interpretation>
                <emma:interpretation id="interp6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4093.99">4432 222 1252 0,'0'0'336'0,"0"0"-154"16,0 0-36-1,0 0-15-15,0 0-131 0,0 0 0 16,-8-24 0-16,-4 24 0 15,-1 0 0-15,5 21 0 16,-4 1 0-16,4-4 0 16,8-4 0-16,0-7 0 15,0-4 0-15,0 0 0 16,0 1 0-16,0-4 0 16,0 0 0-16,0 0 0 15,5 0 0-15,7 0 0 16,-9-10 0-16,0 0 0 0,-3 4 0 15,0 1 0-15,0 3 0 16,0-3 0-16,0 5 0 16,-12 0 0-16,-9 0 0 15,3 0 0-15,-3 0 0 16,10 15 0-16,-4 8 0 16,3 5 0-16,6 1 0 15,4 0 0-15,2-19 0 16,0-1-561-16</inkml:trace>
          <inkml:trace contextRef="#ctx0" brushRef="#br0" timeOffset="5375.27">4445 324 1154 0,'0'0'150'0,"0"0"-76"16,0 0 86-1,0 0 8-15,0 0-4 0,0 0 13 16,3-54-177-16,-3 54 0 16,0 0 0-16,-3 0 0 15,-15 20 0-15,0 10 0 16,0-3 0-16,6-3 0 16,4-5 0-16,8-7 0 15,-3-2 0-15,3-3 0 16,0-4 0-16,0-3 0 15,3 0 0-15,23 0 0 16,4-8 0-16,-9-16 0 16,-4 1 0-16,-11 0 0 15,-3 3 0-15,-3 4 0 16,0-2 0-16,0 11 0 0,-11 4 0 16,-14 3 0-16,11 0 0 15,-11 0 0-15,5 10 0 16,9 20 0-16,-7 3 0 15,6 4 0-15,9-25-115 16,0 2-1035-16</inkml:trace>
          <inkml:trace contextRef="#ctx0" brushRef="#br0" timeOffset="4531.5">4424 763 1522 0,'0'0'310'0,"0"0"-186"15,0 0-33-15,0 0-91 16,0 0 0-16,0 0 0 16,-9 26 0-16,0-4 0 15,0-3 0-15,9 0 0 16,0-2 0-16,0-5 0 15,0-5 0-15,12-1 0 0,9-6 0 16,-1 0 0-16,4 0 0 16,-6 0 0-16,-3-6 0 15,-10-7 0-15,-2 3 0 16,-3 0 0-16,0-2 0 16,0 5 0-16,0 2 0 15,-14 1 0-15,-4 4 0 16,6 0 0-16,4 0 0 15,-2 0 0-15,2 0 0 16,1 9 0-16,1-2 0 16,4 5 0-16,2-10 0 15,0-2-279-15</inkml:trace>
          <inkml:trace contextRef="#ctx0" brushRef="#br0" timeOffset="5906.55">4512 838 850 0,'0'0'332'0,"0"0"-150"16,0 0-44-16,0 0-14 16,0 0 50-16,0 0-48 0,-5-21-5 15,2 21-121-15,0 0 0 16,-9 0 0-16,6 0 0 15,-9 7 0-15,10 12 0 16,-2-6 0-16,7-3 0 16,0-10 0-16,0 0 0 15,0 0 0-15,0 0 0 16,0 0 0-16,0 0 0 16,0 0 0-16,0 0 0 15,0 0 0-15,0 0 0 0,0 0 0 16,-3 4 0-1,3-4 0-15,0 2 0 0,0-2 0 16,0 4 0-16,0 2 0 16,0-4 0-16,-3-1-1225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2.9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12 2977,'0'0'1777,"4"-12"12990,-17 28-14509,1 0 0,0 1-1,1 0 1,-16 34 0,-28 83 397,41-96-537,-100 308 981,103-299-1043,1 1-1,3 0 1,1 0 0,3 1-1,4 71 1,0-113-60,0 1 0,0 0 1,1-1-1,0 1 0,0-1 0,1 0 1,0 1-1,0-1 0,0 0 1,1-1-1,0 1 0,1-1 0,0 0 1,0 0-1,0 0 0,0 0 0,10 6 1,-5-5-57,1 0 0,0 0 0,0-2 0,1 1 0,0-2 1,0 1-1,0-2 0,0 1 0,0-2 0,14 2 0,17 0-1310,57-3 0,-97-1 1034,-1 0-1,1 0 0,-1 0 1,1 0-1,0-1 1,-1 1-1,1-1 0,-1 1 1,1-1-1,-1 0 1,3-2-1,18-21-6050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3:03:26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2304 6784 710 0,'0'0'289'0,"0"0"-187"16,0 0 4-16,0 0 66 0,0 0-39 16,0 0-23-1,0-12-29-15,0 12-4 0,0 0 11 16,0 0-15-16,0 0-19 15,0 0-12-15,0 0-32 16,0 0-10-16,0 0 0 16,0 0 0-16,0 0 0 15,0 0 0-15,0 0 0 16,0 0 0-16,0 0 0 16,0 0 0-16,0 0 0 15,0 0 0-15,0 0 0 16,29 10 0-16,15 11 0 15,12 5 0-15,8 4 0 0,1-5 0 16,-1 1 0 0,-2-2 0-16,-10 2 0 0,-6-2 0 15,-9 1 0-15,-8-2 0 16,-8-2 0-16,-7-6 0 16,-5-3 0-16,-7-4 0 15,0-4 0-15,0-2 0 16,-2 3 0-16,0-4 0 15,3 3 0-15,-1 1 0 16,-2-1 0-16,0-3 0 16,0 2 0-16,0-2 0 15,0-1 0-15,0 0 0 16,0 0 0-16,0 6 0 16,-13 11 0-16,-41 13 0 0,-42 20 0 15,-35 17 0-15,-16 12 0 16,11-5 0-16,38-13 0 15,45-24 0-15,37-10 0 16,16-11 0-16,14-16-30 16,17 0-449-16</inkml:trace>
  <inkml:trace contextRef="#ctx0" brushRef="#br0" timeOffset="6181.36">2292 8551 692 0,'0'0'315'0,"0"0"-174"15,0 0-23-15,0 0 11 16,0 0-24-16,0 0-3 16,0 0-7-16,0 0-17 15,-13-13-10-15,13 12-13 16,0 1-14-16,0-3-14 16,0 3-8-16,0 0-6 15,0-2-3-15,0 2 0 16,0-2-7-16,0 2-1 15,16 0-2-15,15 0 0 16,20 4 3-16,13 13 2 16,12 4-1-16,2 3-3 15,0-3-1-15,-9 0-2 0,-6 1 1 16,-5 5 2-16,-12-6-1 16,-10 0 0-16,-12-3 1 15,-10-7 6-15,-10-2-2 16,-2-1-5-16,-2-1 0 15,0 4 0-15,0 9 0 16,-24 5 0-16,-20 16 0 16,-21 9 0-16,-13 13 0 15,-12 5 0-15,7-2 0 16,8-10 0-16,20-14 0 16,21-12 0-16,34-30-68 15,0 0-381-15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23T23:05:09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4734 3427 607 0,'0'0'111'0,"0"0"-78"16,0 0 25-16,-95 132 24 16,54-62-23-16,5-1-8 15,7-11-11-15,3-10-14 0,8-16 1 16,4-14-6-16,10-9-12 15,4-9-3-15,0-9 0 16,0-35 3-16,12-20-9 16,7-13-7-16,4-1 7 15,-1 8 0-15,-4 14-1 16,-4 14 1-16,-6 15 0 16,-4 18 0-16,1 9 7 15,-3 0-7-15,0 31 0 16,-2 35 1-16,0 23 37 15,0 15-1-15,-6-5-24 16,-3-16-7-16,5-28-5 16,-1-21 2-16,5-15-2 0,-2-8-2 15,2-11-9 1,-5 0-30-16,-2-12 29 0,-3-24-43 16,-9-14-9-16,-3-7 20 15,0-4 35-15,0-2-1 16,1 9 6-16,4 14 3 15,3 17 1-15,6 12 14 16,3 11 1-16,5 0-14 16,0 0-2-16,27 11-4 15,22 10 4-15,15 2 2 16,12-1 8-16,5-7-4 16,-4-2-1-16,-6-5 1 15,-15-4-5-15,-15-3 3 16,-17-1 2-16,-20 0-5 0,-4 0-1 15,-28 0 0 1,-37 0-43-16,-19 0-29 0,-10 2 4 16,3 9 51-16,8 0 16 15,14-1 1-15,15-1 5 16,19-3 2-16,17-6 2 16,15 0 28-16,3 0 10 15,12-9-20-15,30-18-24 16,14-6-1-16,6-2-2 15,-1 2 1-15,-3 11-1 16,-8 8 0-16,-40 14-104 16,-8 0-230-16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4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2 291 7123,'0'0'6649,"0"16"-4873,0 297 4865,0-316-6612,-1-27 39,1 0 1,2 0-1,0 1 0,3-1 0,0 0 0,11-32 1,-6 35-50,1 0 0,1 1 0,1 0 1,29-40-1,-41 64-29,0 1 1,0 0-1,0-1 1,1 1-1,-1 0 1,0 0 0,1 0-1,-1 0 1,1 0-1,-1 0 1,1 1-1,-1-1 1,1 1-1,0-1 1,-1 1-1,1-1 1,0 1-1,0 0 1,-1 0 0,1-1-1,0 1 1,0 1-1,-1-1 1,1 0-1,0 0 1,2 1-1,-1 0 0,-1 0-1,1 0 0,-1 0 0,1 1 1,-1-1-1,1 0 0,-1 1 1,0 0-1,0-1 0,0 1 0,0 0 1,0 0-1,0 0 0,0 1 1,1 2-1,7 17 66,0 1 0,-2 0-1,-1 0 1,-1 1 0,4 28 0,0-2 43,-10-50-95,0 0 0,0 0 0,0 0 0,0-1 0,0 1-1,1 0 1,-1 0 0,0 0 0,0 0 0,0 0 0,0-1 0,0 1 0,0 0 0,1 0 0,-1 0 0,0 0 0,0 0 0,0 0 0,0 0 0,1-1 0,-1 1 0,0 0 0,0 0 0,0 0-1,0 0 1,1 0 0,-1 0 0,0 0 0,0 0 0,0 0 0,1 0 0,-1 0 0,0 0 0,0 0 0,0 0 0,1 0 0,-1 0 0,0 1 0,0-1 0,0 0 0,0 0 0,1 0 0,-1 0-1,0 0 1,0 0 0,0 0 0,0 0 0,0 1 0,1-1 0,-1 0 0,0 0 0,0 0 0,0 0 0,0 1 0,0-1 0,0 0 0,0 0 0,0 0 0,0 0 0,0 1 0,0-1 0,0 0-1,0 0 1,0 0 0,1 1 0,-2-1 0,1 0 0,0 0 0,0 1 0,8-18 151,-1-29-64,50-271 76,-56 309-155,1 1-1,0 0 1,0-1 0,1 1-1,6-11 1,-9 18-13,0 0 1,0-1-1,1 1 0,-1 0 1,0 0-1,1 0 0,-1-1 0,0 1 1,1 0-1,-1 0 0,0 0 1,1 0-1,-1 0 0,0 0 0,1-1 1,-1 1-1,1 0 0,-1 0 1,0 0-1,1 0 0,-1 0 0,0 1 1,1-1-1,-1 0 0,1 0 1,-1 0-1,0 0 0,1 0 1,-1 0-1,0 1 0,1-1 0,-1 0 1,0 0-1,0 0 0,1 1 1,-1-1-1,0 0 0,1 0 0,-1 1 1,0-1-1,0 0 0,0 1 1,1-1-1,-1 0 0,0 1 0,0-1 1,0 0-1,0 1 0,12 17-39,-2 6 84,0 1 0,-2 0 0,-1 0 0,-1 1 0,4 34 0,1 131 22,-8-101-49,-3-86-70,0 0 0,1 0 0,-1 0 1,1 0-1,0 0 0,0-1 0,0 1 1,0 0-1,1-1 0,-1 1 0,1-1 1,0 1-1,3 2 0,-4-4-153,0-1 0,0 0 0,1 0-1,-1 0 1,0 0 0,1 0 0,-1 0 0,1 0 0,-1 0 0,1-1-1,0 1 1,-1-1 0,3 1 0,-2 0-423,1-1 0,0 0 0,0 0 1,-1 0-1,1 0 0,0-1 0,-1 1 0,1-1 0,0 1 1,2-2-1,10-5-3847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4.7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0 9460,'0'0'9565,"-11"8"-9229,4-2-267,-1 0 1,1 0 0,0 1-1,1 0 1,-1 0 0,1 0-1,1 1 1,-1 0-1,1 0 1,-4 10 0,5-8 21,-5 11 236,0-1 0,2 1 0,0 1 0,1-1 0,2 1-1,-3 25 1,15-46-465,-3-1 142,0 0 0,0 0 0,0-1 0,0 0 0,0 0 0,0 0 0,0 0 0,-1-1 0,1 0 0,0 0 0,-1 0 0,1 0 0,-1-1 0,0 0 0,0 0 0,0 0 0,0 0 0,0-1 0,-1 1 0,0-1 0,4-5 0,6-9 16,8-9 18,-20 27-91,6 4-374,22 48 432,-23-39 23,0-1 0,1 0 1,0 0-1,10 11 1,-14-20-77,0 0 1,0 0-1,0 0 1,0-1-1,0 1 1,1-1-1,-1 0 1,1 0 0,-1 0-1,1 0 1,0-1-1,0 1 1,0-1-1,-1 0 1,1 0-1,0-1 1,1 1 0,5-1-1,25-4-2199,-34 3 1968,1 1 1,-1-1-1,1 0 0,-1 0 1,1 0-1,-1 0 0,0 0 1,1 0-1,-1 0 0,0 0 0,0 0 1,0-1-1,0 1 0,0 0 1,0-1-1,0 1 0,-1-1 1,2-2-1,5-18-4110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5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25 2897,'0'0'12198,"1"-6"-10581,1-5-1206,-1 4 1099,-2 10 382,-17 39-578,9-28-1279,-3 5-18,1 0 0,0 1 0,1 1 0,2-1-1,-12 41 1,20-60-33,0 0 0,0 0 0,-1 1 0,1-1 0,0 0-1,0 0 1,1 0 0,-1 0 0,0 0 0,0 0-1,0 0 1,1 0 0,-1 0 0,1 0 0,-1 0 0,1 0-1,-1 0 1,1 0 0,-1 0 0,1 0 0,0 0 0,0 0-1,1 1 1,24 11 31,-23-12-12,0 0-1,0 0 1,0 0 0,0 1-1,0-1 1,0 1 0,0 0-1,-1 0 1,6 4 0,-6-1 14,1 0 0,-1 0 0,0 0 0,0 0 0,-1 0 0,0 0 0,1 0 0,-2 1 0,1-1 0,-1 0 0,1 1 0,-1-1 0,-2 10 0,2 4 73,-1-15-80,0 1 0,0 0 1,0-1-1,0 1 1,-1-1-1,0 0 0,0 1 1,0-1-1,0 0 0,-1 0 1,1 0-1,-1-1 0,0 1 1,-1-1-1,-4 5 1,-9 8-7,-33 23 0,46-36-8,-1-5-4109,3-8 1798,4-15-2107,6 1 476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5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11317,'0'0'10322,"1"0"-9711,1 0-409,0 10 10,1 248 1620,-5-134-1338,2 382 72,0-500-973,3 38 781,6-26-2384,-9-18 1666,1 1 1,0-1 0,-1 1-1,1 0 1,0-1 0,-1 1-1,1-1 1,0 1 0,0-1-1,0 0 1,-1 1 0,1-1-1,0 0 1,0 0 0,0 0-1,0 1 1,0-1-1,1 0 1,-2-11-13797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5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0 340 8500,'0'0'8868,"137"-174"-7411,-81 127-833,-6 5-432,-6 8-128,-10 9-64,-6 11-608,-9 11-1985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03:36:16.2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81 188 9140,'0'0'7668,"8"-7"-6598,-4 4-1001,0 1-17,0-2-1,-1 1 1,1 0-1,0-1 1,-1 1-1,0-1 1,0 0-1,0 0 1,0 0-1,-1-1 1,0 1-1,1-1 1,-2 1-1,1-1 1,0 0-1,-1 0 1,0 1-1,1-11 1,-2 2-15,0 10 25,1 0 1,-1 0-1,0 0 1,-1 0-1,1 0 0,0 0 1,-1 0-1,0 0 1,-1-4-1,1 5-23,0 1 0,0 0 0,0 0 0,0 0 0,-1 0 0,1 0 0,0 1 0,-1-1 0,1 0 0,0 1 0,-1-1 0,1 1 0,-1-1 0,1 1 0,-1-1 0,1 1 0,-1 0 0,1 0 0,-1 0 0,1 0 0,-1 0 0,-2 1 0,0-2-14,0 1-1,0 0 1,0 0-1,1 1 1,-1-1 0,0 1-1,0 0 1,0 0-1,0 0 1,0 1 0,1-1-1,-1 1 1,1 0-1,-1 0 1,1 0 0,-1 0-1,1 1 1,0-1-1,0 1 1,1 0 0,-1 0-1,0 0 1,1 0-1,0 1 1,0-1 0,0 1-1,0-1 1,0 1-1,1-1 1,-1 1-1,0 5 1,0 0-10,0 0-1,1 0 1,0 0 0,1 0-1,0 0 1,0 0 0,2 10-1,-1-17-15,0 0 0,0-1-1,0 1 1,0-1 0,0 1-1,0-1 1,0 1-1,1-1 1,-1 1 0,0-1-1,1 0 1,-1 0 0,1 0-1,0 0 1,-1 0-1,1 0 1,0 0 0,0-1-1,-1 1 1,4 0-1,45 13-17,-39-12 25,11 3 25,-3 0-21,0 0 0,0-2 1,26 2-1,-44-5 11,2-6 694,11-38 422,-11 30-848,1 1 1,1-1 0,0 1 0,11-20-1,-10 23-204,1 0-1,1 0 0,-1 1 1,1 0-1,1 1 0,16-14 1,-19 18-393,0 0 1,0 0-1,0 0 1,1 1-1,-1 0 1,1 1-1,0-1 1,0 1-1,0 1 1,0-1-1,0 1 1,11 0-1,-8 1-4376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7781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669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7451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6105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067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71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5906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854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7354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8559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862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911D-88DA-4DBF-BBC7-202E5139345F}" type="datetimeFigureOut">
              <a:rPr lang="en-TT" smtClean="0"/>
              <a:t>22/06/2021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417C-F5F1-4459-A172-C836BB0BC79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96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customXml" Target="../ink/ink3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24" Type="http://schemas.openxmlformats.org/officeDocument/2006/relationships/image" Target="../media/image14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7.png"/><Relationship Id="rId19" Type="http://schemas.openxmlformats.org/officeDocument/2006/relationships/customXml" Target="../ink/ink10.xml"/><Relationship Id="rId9" Type="http://schemas.openxmlformats.org/officeDocument/2006/relationships/customXml" Target="../ink/ink5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" Type="http://schemas.openxmlformats.org/officeDocument/2006/relationships/image" Target="../media/image5.emf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9.png"/><Relationship Id="rId19" Type="http://schemas.openxmlformats.org/officeDocument/2006/relationships/customXml" Target="../ink/ink22.xml"/><Relationship Id="rId4" Type="http://schemas.openxmlformats.org/officeDocument/2006/relationships/image" Target="../media/image60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customXml" Target="../ink/ink2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customXml" Target="../ink/ink30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546"/>
          <a:stretch/>
        </p:blipFill>
        <p:spPr>
          <a:xfrm>
            <a:off x="101601" y="2139518"/>
            <a:ext cx="11933382" cy="42946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EA968E-BC7B-45F1-951D-94C48954B347}"/>
                  </a:ext>
                </a:extLst>
              </p14:cNvPr>
              <p14:cNvContentPartPr/>
              <p14:nvPr/>
            </p14:nvContentPartPr>
            <p14:xfrm>
              <a:off x="569880" y="664560"/>
              <a:ext cx="10047960" cy="321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EA968E-BC7B-45F1-951D-94C48954B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20" y="655200"/>
                <a:ext cx="10066680" cy="32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ED86FA-5632-4D16-981C-EBB24970FC77}"/>
                  </a:ext>
                </a:extLst>
              </p14:cNvPr>
              <p14:cNvContentPartPr/>
              <p14:nvPr/>
            </p14:nvContentPartPr>
            <p14:xfrm>
              <a:off x="4557240" y="540720"/>
              <a:ext cx="7352640" cy="2334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ED86FA-5632-4D16-981C-EBB24970FC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7880" y="531360"/>
                <a:ext cx="7371360" cy="23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3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742950"/>
            <a:ext cx="9869464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3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257175"/>
            <a:ext cx="10210089" cy="6343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881F25-941B-43E9-B129-07B6D70EEE98}"/>
                  </a:ext>
                </a:extLst>
              </p14:cNvPr>
              <p14:cNvContentPartPr/>
              <p14:nvPr/>
            </p14:nvContentPartPr>
            <p14:xfrm>
              <a:off x="1565280" y="1219320"/>
              <a:ext cx="225000" cy="21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881F25-941B-43E9-B129-07B6D70EE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920" y="1209960"/>
                <a:ext cx="24372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34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509587"/>
            <a:ext cx="111156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3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28687"/>
            <a:ext cx="10934700" cy="50006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8EFB6C-BBA8-4C1A-931E-32ACF4EB11F2}"/>
              </a:ext>
            </a:extLst>
          </p:cNvPr>
          <p:cNvGrpSpPr/>
          <p:nvPr/>
        </p:nvGrpSpPr>
        <p:grpSpPr>
          <a:xfrm>
            <a:off x="10205553" y="3968193"/>
            <a:ext cx="1533240" cy="754560"/>
            <a:chOff x="10205553" y="3968193"/>
            <a:chExt cx="153324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9B105A3-29AB-4CD5-948F-5002C60B892D}"/>
                    </a:ext>
                  </a:extLst>
                </p14:cNvPr>
                <p14:cNvContentPartPr/>
                <p14:nvPr/>
              </p14:nvContentPartPr>
              <p14:xfrm>
                <a:off x="10205553" y="4207593"/>
                <a:ext cx="147960" cy="42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B105A3-29AB-4CD5-948F-5002C60B89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01233" y="4203273"/>
                  <a:ext cx="1566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84C66E-49AB-4457-BD87-61DAA6810A66}"/>
                    </a:ext>
                  </a:extLst>
                </p14:cNvPr>
                <p14:cNvContentPartPr/>
                <p14:nvPr/>
              </p14:nvContentPartPr>
              <p14:xfrm>
                <a:off x="10422993" y="4309833"/>
                <a:ext cx="193680" cy="223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84C66E-49AB-4457-BD87-61DAA6810A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18673" y="4305513"/>
                  <a:ext cx="202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9D1FF5-601D-4E7A-BD5B-05F35E0123E1}"/>
                    </a:ext>
                  </a:extLst>
                </p14:cNvPr>
                <p14:cNvContentPartPr/>
                <p14:nvPr/>
              </p14:nvContentPartPr>
              <p14:xfrm>
                <a:off x="10654473" y="4386153"/>
                <a:ext cx="130320" cy="12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9D1FF5-601D-4E7A-BD5B-05F35E0123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50153" y="4381833"/>
                  <a:ext cx="138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E70532-6828-4C3D-AA4F-FA80E30CB9CA}"/>
                    </a:ext>
                  </a:extLst>
                </p14:cNvPr>
                <p14:cNvContentPartPr/>
                <p14:nvPr/>
              </p14:nvContentPartPr>
              <p14:xfrm>
                <a:off x="10789113" y="4351953"/>
                <a:ext cx="47880" cy="18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E70532-6828-4C3D-AA4F-FA80E30CB9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84793" y="4347633"/>
                  <a:ext cx="56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812A88-ACE8-44AE-873E-EB591F48A6CD}"/>
                    </a:ext>
                  </a:extLst>
                </p14:cNvPr>
                <p14:cNvContentPartPr/>
                <p14:nvPr/>
              </p14:nvContentPartPr>
              <p14:xfrm>
                <a:off x="10894593" y="4178073"/>
                <a:ext cx="12600" cy="35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812A88-ACE8-44AE-873E-EB591F48A6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90273" y="4173753"/>
                  <a:ext cx="21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BADE54-05E0-4E97-9137-5E3FB1FCBAE1}"/>
                    </a:ext>
                  </a:extLst>
                </p14:cNvPr>
                <p14:cNvContentPartPr/>
                <p14:nvPr/>
              </p14:nvContentPartPr>
              <p14:xfrm>
                <a:off x="10844193" y="4332513"/>
                <a:ext cx="132840" cy="12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BADE54-05E0-4E97-9137-5E3FB1FCBA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39873" y="4328193"/>
                  <a:ext cx="141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29E948-DDAE-4060-B397-8D64D5735923}"/>
                    </a:ext>
                  </a:extLst>
                </p14:cNvPr>
                <p14:cNvContentPartPr/>
                <p14:nvPr/>
              </p14:nvContentPartPr>
              <p14:xfrm>
                <a:off x="10947513" y="4380033"/>
                <a:ext cx="161280" cy="9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29E948-DDAE-4060-B397-8D64D57359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43193" y="4375713"/>
                  <a:ext cx="169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B7450B-9B5E-44D0-B350-3E736EBE4B03}"/>
                    </a:ext>
                  </a:extLst>
                </p14:cNvPr>
                <p14:cNvContentPartPr/>
                <p14:nvPr/>
              </p14:nvContentPartPr>
              <p14:xfrm>
                <a:off x="11202753" y="4194993"/>
                <a:ext cx="33120" cy="337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B7450B-9B5E-44D0-B350-3E736EBE4B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98433" y="4190673"/>
                  <a:ext cx="41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5A4AF8-18BC-44B9-BD8D-960FFBC0DDAE}"/>
                    </a:ext>
                  </a:extLst>
                </p14:cNvPr>
                <p14:cNvContentPartPr/>
                <p14:nvPr/>
              </p14:nvContentPartPr>
              <p14:xfrm>
                <a:off x="11235873" y="4298313"/>
                <a:ext cx="109800" cy="18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5A4AF8-18BC-44B9-BD8D-960FFBC0DD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31553" y="4293993"/>
                  <a:ext cx="118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FB1E6E-686B-41B9-BD19-A89627CA3B97}"/>
                    </a:ext>
                  </a:extLst>
                </p14:cNvPr>
                <p14:cNvContentPartPr/>
                <p14:nvPr/>
              </p14:nvContentPartPr>
              <p14:xfrm>
                <a:off x="11336313" y="4333593"/>
                <a:ext cx="224640" cy="38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FB1E6E-686B-41B9-BD19-A89627CA3B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31993" y="4329273"/>
                  <a:ext cx="233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EFB224-3C5C-4A87-8192-4623920F3ACE}"/>
                    </a:ext>
                  </a:extLst>
                </p14:cNvPr>
                <p14:cNvContentPartPr/>
                <p14:nvPr/>
              </p14:nvContentPartPr>
              <p14:xfrm>
                <a:off x="11592273" y="3968193"/>
                <a:ext cx="146520" cy="57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EFB224-3C5C-4A87-8192-4623920F3A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87953" y="3963873"/>
                  <a:ext cx="155160" cy="58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11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312516"/>
            <a:ext cx="11471564" cy="6232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2E6676-7B59-4D39-8A3C-4D462B4774DA}"/>
                  </a:ext>
                </a:extLst>
              </p14:cNvPr>
              <p14:cNvContentPartPr/>
              <p14:nvPr/>
            </p14:nvContentPartPr>
            <p14:xfrm>
              <a:off x="441000" y="2899080"/>
              <a:ext cx="4906080" cy="382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2E6676-7B59-4D39-8A3C-4D462B477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40" y="2889720"/>
                <a:ext cx="4924800" cy="38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E009ED5-2136-4822-B040-363EF2D8F921}"/>
              </a:ext>
            </a:extLst>
          </p:cNvPr>
          <p:cNvGrpSpPr/>
          <p:nvPr/>
        </p:nvGrpSpPr>
        <p:grpSpPr>
          <a:xfrm>
            <a:off x="680313" y="177033"/>
            <a:ext cx="1679040" cy="666360"/>
            <a:chOff x="680313" y="177033"/>
            <a:chExt cx="16790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DC67A2-8940-4E88-8125-83C494A461D8}"/>
                    </a:ext>
                  </a:extLst>
                </p14:cNvPr>
                <p14:cNvContentPartPr/>
                <p14:nvPr/>
              </p14:nvContentPartPr>
              <p14:xfrm>
                <a:off x="703713" y="277833"/>
                <a:ext cx="180000" cy="325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DC67A2-8940-4E88-8125-83C494A461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393" y="273513"/>
                  <a:ext cx="188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225F4F-8C88-4A95-AFD0-2D72A2D84035}"/>
                    </a:ext>
                  </a:extLst>
                </p14:cNvPr>
                <p14:cNvContentPartPr/>
                <p14:nvPr/>
              </p14:nvContentPartPr>
              <p14:xfrm>
                <a:off x="743313" y="489873"/>
                <a:ext cx="57600" cy="3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225F4F-8C88-4A95-AFD0-2D72A2D840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993" y="485553"/>
                  <a:ext cx="66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E71977-99A1-4827-9A36-0F6A73F8F8F8}"/>
                    </a:ext>
                  </a:extLst>
                </p14:cNvPr>
                <p14:cNvContentPartPr/>
                <p14:nvPr/>
              </p14:nvContentPartPr>
              <p14:xfrm>
                <a:off x="680313" y="177033"/>
                <a:ext cx="198720" cy="162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E71977-99A1-4827-9A36-0F6A73F8F8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5993" y="172713"/>
                  <a:ext cx="207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D1BB89-4C41-4C12-A53C-80E53D3FC1A1}"/>
                    </a:ext>
                  </a:extLst>
                </p14:cNvPr>
                <p14:cNvContentPartPr/>
                <p14:nvPr/>
              </p14:nvContentPartPr>
              <p14:xfrm>
                <a:off x="970833" y="422193"/>
                <a:ext cx="231480" cy="13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D1BB89-4C41-4C12-A53C-80E53D3FC1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6513" y="417873"/>
                  <a:ext cx="240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AF8CAC-70F0-45B8-B0F2-F358DF2BA6AA}"/>
                    </a:ext>
                  </a:extLst>
                </p14:cNvPr>
                <p14:cNvContentPartPr/>
                <p14:nvPr/>
              </p14:nvContentPartPr>
              <p14:xfrm>
                <a:off x="1238673" y="201153"/>
                <a:ext cx="707760" cy="64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AF8CAC-70F0-45B8-B0F2-F358DF2BA6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34353" y="196833"/>
                  <a:ext cx="71640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3FE687-0214-40E8-B65F-B17CBA55694C}"/>
                    </a:ext>
                  </a:extLst>
                </p14:cNvPr>
                <p14:cNvContentPartPr/>
                <p14:nvPr/>
              </p14:nvContentPartPr>
              <p14:xfrm>
                <a:off x="1967673" y="451353"/>
                <a:ext cx="109080" cy="120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3FE687-0214-40E8-B65F-B17CBA5569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3353" y="447033"/>
                  <a:ext cx="11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6412D0-3553-459D-87EE-7F9C9BCA9CF5}"/>
                    </a:ext>
                  </a:extLst>
                </p14:cNvPr>
                <p14:cNvContentPartPr/>
                <p14:nvPr/>
              </p14:nvContentPartPr>
              <p14:xfrm>
                <a:off x="2300673" y="409233"/>
                <a:ext cx="37440" cy="6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6412D0-3553-459D-87EE-7F9C9BCA9C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96353" y="404913"/>
                  <a:ext cx="46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82B761-0437-4CAA-B842-305E8CFBC5BA}"/>
                    </a:ext>
                  </a:extLst>
                </p14:cNvPr>
                <p14:cNvContentPartPr/>
                <p14:nvPr/>
              </p14:nvContentPartPr>
              <p14:xfrm>
                <a:off x="2308593" y="586713"/>
                <a:ext cx="50760" cy="7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82B761-0437-4CAA-B842-305E8CFBC5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04273" y="582393"/>
                  <a:ext cx="59400" cy="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345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342900"/>
            <a:ext cx="11600598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465797-2A7D-460A-820C-B78B1E7C8D88}"/>
                  </a:ext>
                </a:extLst>
              </p14:cNvPr>
              <p14:cNvContentPartPr/>
              <p14:nvPr/>
            </p14:nvContentPartPr>
            <p14:xfrm>
              <a:off x="2723040" y="1982160"/>
              <a:ext cx="2442600" cy="389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465797-2A7D-460A-820C-B78B1E7C8D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680" y="1972800"/>
                <a:ext cx="2461320" cy="39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1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952500"/>
            <a:ext cx="11191875" cy="495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33ACFC-30E3-43E0-A94B-68B8C8827475}"/>
                  </a:ext>
                </a:extLst>
              </p14:cNvPr>
              <p14:cNvContentPartPr/>
              <p14:nvPr/>
            </p14:nvContentPartPr>
            <p14:xfrm>
              <a:off x="807480" y="2552760"/>
              <a:ext cx="515160" cy="27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33ACFC-30E3-43E0-A94B-68B8C88274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" y="2543400"/>
                <a:ext cx="533880" cy="27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52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9" y="976312"/>
            <a:ext cx="10931857" cy="53562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9A34B0-E084-4E37-9651-B06C5A05960C}"/>
                  </a:ext>
                </a:extLst>
              </p14:cNvPr>
              <p14:cNvContentPartPr/>
              <p14:nvPr/>
            </p14:nvContentPartPr>
            <p14:xfrm>
              <a:off x="723240" y="3655440"/>
              <a:ext cx="1840320" cy="180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9A34B0-E084-4E37-9651-B06C5A059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880" y="3646080"/>
                <a:ext cx="1859040" cy="18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73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928048"/>
            <a:ext cx="10029825" cy="4510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DBE2FC-7AD8-42E9-A14A-262B3F283714}"/>
                  </a:ext>
                </a:extLst>
              </p14:cNvPr>
              <p14:cNvContentPartPr/>
              <p14:nvPr/>
            </p14:nvContentPartPr>
            <p14:xfrm>
              <a:off x="6392880" y="1534680"/>
              <a:ext cx="2422440" cy="58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DBE2FC-7AD8-42E9-A14A-262B3F2837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3520" y="1525320"/>
                <a:ext cx="2441160" cy="6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95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309562"/>
            <a:ext cx="12201525" cy="6238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991761" y="66675"/>
              <a:ext cx="1876320" cy="55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0601" y="55515"/>
                <a:ext cx="18986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DA44EE-CCDF-41DC-98AB-EFCB29D09EC4}"/>
                  </a:ext>
                </a:extLst>
              </p14:cNvPr>
              <p14:cNvContentPartPr/>
              <p14:nvPr/>
            </p14:nvContentPartPr>
            <p14:xfrm>
              <a:off x="1978560" y="1544760"/>
              <a:ext cx="9114840" cy="398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DA44EE-CCDF-41DC-98AB-EFCB29D09E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200" y="1535400"/>
                <a:ext cx="9133560" cy="40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51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328612"/>
            <a:ext cx="10335478" cy="6200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759001" y="724395"/>
              <a:ext cx="1683360" cy="48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7841" y="713235"/>
                <a:ext cx="17056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69A90D-FD59-4AFD-ACA3-F0AEE1555E7B}"/>
                  </a:ext>
                </a:extLst>
              </p14:cNvPr>
              <p14:cNvContentPartPr/>
              <p14:nvPr/>
            </p14:nvContentPartPr>
            <p14:xfrm>
              <a:off x="778680" y="2437920"/>
              <a:ext cx="297720" cy="89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69A90D-FD59-4AFD-ACA3-F0AEE1555E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320" y="2428560"/>
                <a:ext cx="316440" cy="9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27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8</cp:revision>
  <dcterms:created xsi:type="dcterms:W3CDTF">2018-10-28T22:41:03Z</dcterms:created>
  <dcterms:modified xsi:type="dcterms:W3CDTF">2021-06-22T20:41:07Z</dcterms:modified>
</cp:coreProperties>
</file>